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82238b006a47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b2ecab73e4f9a"/>
  </p:sldMasterIdLst>
  <p:sldIdLst>
    <p:sldId xmlns:r="http://schemas.openxmlformats.org/officeDocument/2006/relationships" id="256" r:id="Rcd8adafb9c1b4ba4"/>
    <p:sldId xmlns:r="http://schemas.openxmlformats.org/officeDocument/2006/relationships" id="257" r:id="Rc02ccb14461e4272"/>
    <p:sldId xmlns:r="http://schemas.openxmlformats.org/officeDocument/2006/relationships" id="258" r:id="R37a5d627bb2a47d3"/>
    <p:sldId xmlns:r="http://schemas.openxmlformats.org/officeDocument/2006/relationships" id="259" r:id="R290a2536ea414177"/>
    <p:sldId xmlns:r="http://schemas.openxmlformats.org/officeDocument/2006/relationships" id="260" r:id="Ra8ba1c90f70d4ded"/>
    <p:sldId xmlns:r="http://schemas.openxmlformats.org/officeDocument/2006/relationships" id="261" r:id="Re80f7d2b2a314e46"/>
    <p:sldId xmlns:r="http://schemas.openxmlformats.org/officeDocument/2006/relationships" id="262" r:id="Re3a8372a518c4b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b2ecab73e4f9a" /><Relationship Type="http://schemas.openxmlformats.org/officeDocument/2006/relationships/slide" Target="/ppt/slides/slide1.xml" Id="Rcd8adafb9c1b4ba4" /><Relationship Type="http://schemas.openxmlformats.org/officeDocument/2006/relationships/slide" Target="/ppt/slides/slide2.xml" Id="Rc02ccb14461e4272" /><Relationship Type="http://schemas.openxmlformats.org/officeDocument/2006/relationships/slide" Target="/ppt/slides/slide3.xml" Id="R37a5d627bb2a47d3" /><Relationship Type="http://schemas.openxmlformats.org/officeDocument/2006/relationships/slide" Target="/ppt/slides/slide4.xml" Id="R290a2536ea414177" /><Relationship Type="http://schemas.openxmlformats.org/officeDocument/2006/relationships/slide" Target="/ppt/slides/slide5.xml" Id="Ra8ba1c90f70d4ded" /><Relationship Type="http://schemas.openxmlformats.org/officeDocument/2006/relationships/slide" Target="/ppt/slides/slide6.xml" Id="Re80f7d2b2a314e46" /><Relationship Type="http://schemas.openxmlformats.org/officeDocument/2006/relationships/slide" Target="/ppt/slides/slide7.xml" Id="Re3a8372a518c4b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f70557a4f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b1f26af524d80" /><Relationship Type="http://schemas.openxmlformats.org/officeDocument/2006/relationships/theme" Target="/ppt/slideMasters/theme/theme1.xml" Id="R6d1533b1a4f249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0b1f26af524d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e0c21ae8342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fd7b7f86d41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cbbf22eac49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3c17d346a41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a0c6191ac4b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bd47ce5a044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4ca0a007d49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