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37ee0ea20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09ebcb885747f7"/>
  </p:sldMasterIdLst>
  <p:sldIdLst>
    <p:sldId xmlns:r="http://schemas.openxmlformats.org/officeDocument/2006/relationships" id="256" r:id="R8b336da8dcae41ce"/>
    <p:sldId xmlns:r="http://schemas.openxmlformats.org/officeDocument/2006/relationships" id="257" r:id="R43d4ed8b539d4bbe"/>
    <p:sldId xmlns:r="http://schemas.openxmlformats.org/officeDocument/2006/relationships" id="258" r:id="R3a0c49dbede54751"/>
    <p:sldId xmlns:r="http://schemas.openxmlformats.org/officeDocument/2006/relationships" id="259" r:id="R2461ccceb57b42e9"/>
    <p:sldId xmlns:r="http://schemas.openxmlformats.org/officeDocument/2006/relationships" id="260" r:id="Rf8f8dcb16d5549b1"/>
    <p:sldId xmlns:r="http://schemas.openxmlformats.org/officeDocument/2006/relationships" id="261" r:id="R863e0d76306546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9ebcb885747f7" /><Relationship Type="http://schemas.openxmlformats.org/officeDocument/2006/relationships/slide" Target="/ppt/slides/slide1.xml" Id="R8b336da8dcae41ce" /><Relationship Type="http://schemas.openxmlformats.org/officeDocument/2006/relationships/slide" Target="/ppt/slides/slide2.xml" Id="R43d4ed8b539d4bbe" /><Relationship Type="http://schemas.openxmlformats.org/officeDocument/2006/relationships/slide" Target="/ppt/slides/slide3.xml" Id="R3a0c49dbede54751" /><Relationship Type="http://schemas.openxmlformats.org/officeDocument/2006/relationships/slide" Target="/ppt/slides/slide4.xml" Id="R2461ccceb57b42e9" /><Relationship Type="http://schemas.openxmlformats.org/officeDocument/2006/relationships/slide" Target="/ppt/slides/slide5.xml" Id="Rf8f8dcb16d5549b1" /><Relationship Type="http://schemas.openxmlformats.org/officeDocument/2006/relationships/slide" Target="/ppt/slides/slide6.xml" Id="R863e0d76306546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a3980455448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075ac649047c8" /><Relationship Type="http://schemas.openxmlformats.org/officeDocument/2006/relationships/theme" Target="/ppt/slideMasters/theme/theme1.xml" Id="R2f71422b1b554c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075ac649047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578e210104f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cfe76c337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12293763643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873470a73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1684ca3c24f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b75acd18443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