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cc3977648740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b97de6c064495e"/>
  </p:sldMasterIdLst>
  <p:sldIdLst>
    <p:sldId xmlns:r="http://schemas.openxmlformats.org/officeDocument/2006/relationships" id="256" r:id="R858fc7b8f4c842db"/>
    <p:sldId xmlns:r="http://schemas.openxmlformats.org/officeDocument/2006/relationships" id="257" r:id="R308049f999fb43b1"/>
    <p:sldId xmlns:r="http://schemas.openxmlformats.org/officeDocument/2006/relationships" id="258" r:id="R801a46881aa745eb"/>
    <p:sldId xmlns:r="http://schemas.openxmlformats.org/officeDocument/2006/relationships" id="259" r:id="R33646fcd5e874d50"/>
    <p:sldId xmlns:r="http://schemas.openxmlformats.org/officeDocument/2006/relationships" id="260" r:id="Rafbd3cc456924176"/>
    <p:sldId xmlns:r="http://schemas.openxmlformats.org/officeDocument/2006/relationships" id="261" r:id="Re00d856fab2649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b97de6c064495e" /><Relationship Type="http://schemas.openxmlformats.org/officeDocument/2006/relationships/slide" Target="/ppt/slides/slide1.xml" Id="R858fc7b8f4c842db" /><Relationship Type="http://schemas.openxmlformats.org/officeDocument/2006/relationships/slide" Target="/ppt/slides/slide2.xml" Id="R308049f999fb43b1" /><Relationship Type="http://schemas.openxmlformats.org/officeDocument/2006/relationships/slide" Target="/ppt/slides/slide3.xml" Id="R801a46881aa745eb" /><Relationship Type="http://schemas.openxmlformats.org/officeDocument/2006/relationships/slide" Target="/ppt/slides/slide4.xml" Id="R33646fcd5e874d50" /><Relationship Type="http://schemas.openxmlformats.org/officeDocument/2006/relationships/slide" Target="/ppt/slides/slide5.xml" Id="Rafbd3cc456924176" /><Relationship Type="http://schemas.openxmlformats.org/officeDocument/2006/relationships/slide" Target="/ppt/slides/slide6.xml" Id="Re00d856fab2649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699e196e2c4e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a088273aad44d6" /><Relationship Type="http://schemas.openxmlformats.org/officeDocument/2006/relationships/theme" Target="/ppt/slideMasters/theme/theme1.xml" Id="R2b70155a45df47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a088273aad44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22561bde3d42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b7a296282c47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7ec1e9fb204d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17fada3d6149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bac3bbee234f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506950393743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PARCHEM IV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PARCHEM IV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PARCHEM IV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PARCHEM IV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PARCHEM IV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PARCHEM IV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814 428 362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PARCHEM IV AS</a:t>
            </a:r>
          </a:p>
        </p:txBody>
      </p:sp>
    </p:spTree>
  </p:cSld>
  <p:clrMapOvr>
    <a:masterClrMapping xmlns:a="http://schemas.openxmlformats.org/drawingml/2006/main"/>
  </p:clrMapOvr>
</p:sld>
</file>