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a04bdc0fa47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d68aa94ed48fc"/>
  </p:sldMasterIdLst>
  <p:sldIdLst>
    <p:sldId xmlns:r="http://schemas.openxmlformats.org/officeDocument/2006/relationships" id="256" r:id="Rde221b7fcc5a439f"/>
    <p:sldId xmlns:r="http://schemas.openxmlformats.org/officeDocument/2006/relationships" id="257" r:id="R8f7ad45479854627"/>
    <p:sldId xmlns:r="http://schemas.openxmlformats.org/officeDocument/2006/relationships" id="258" r:id="R0138c2c60c6a454c"/>
    <p:sldId xmlns:r="http://schemas.openxmlformats.org/officeDocument/2006/relationships" id="259" r:id="R57f14abfc6d94c77"/>
    <p:sldId xmlns:r="http://schemas.openxmlformats.org/officeDocument/2006/relationships" id="260" r:id="R79d74bcf60854c0d"/>
    <p:sldId xmlns:r="http://schemas.openxmlformats.org/officeDocument/2006/relationships" id="261" r:id="Rf05cca58bfc0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d68aa94ed48fc" /><Relationship Type="http://schemas.openxmlformats.org/officeDocument/2006/relationships/slide" Target="/ppt/slides/slide1.xml" Id="Rde221b7fcc5a439f" /><Relationship Type="http://schemas.openxmlformats.org/officeDocument/2006/relationships/slide" Target="/ppt/slides/slide2.xml" Id="R8f7ad45479854627" /><Relationship Type="http://schemas.openxmlformats.org/officeDocument/2006/relationships/slide" Target="/ppt/slides/slide3.xml" Id="R0138c2c60c6a454c" /><Relationship Type="http://schemas.openxmlformats.org/officeDocument/2006/relationships/slide" Target="/ppt/slides/slide4.xml" Id="R57f14abfc6d94c77" /><Relationship Type="http://schemas.openxmlformats.org/officeDocument/2006/relationships/slide" Target="/ppt/slides/slide5.xml" Id="R79d74bcf60854c0d" /><Relationship Type="http://schemas.openxmlformats.org/officeDocument/2006/relationships/slide" Target="/ppt/slides/slide6.xml" Id="Rf05cca58bfc0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727093b13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b552dadbe45eb" /><Relationship Type="http://schemas.openxmlformats.org/officeDocument/2006/relationships/theme" Target="/ppt/slideMasters/theme/theme1.xml" Id="R5d0441270423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b552dadbe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37f74186e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44b2a73d7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ea58171d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a830be6b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0c61ba87d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0c399eab9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