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c74f7579a54b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74bf1ce47f44e4"/>
  </p:sldMasterIdLst>
  <p:sldIdLst>
    <p:sldId xmlns:r="http://schemas.openxmlformats.org/officeDocument/2006/relationships" id="256" r:id="Rc53c984d15dd4847"/>
    <p:sldId xmlns:r="http://schemas.openxmlformats.org/officeDocument/2006/relationships" id="257" r:id="R21771f63ace74717"/>
    <p:sldId xmlns:r="http://schemas.openxmlformats.org/officeDocument/2006/relationships" id="258" r:id="Rf3a1424fab4943a3"/>
    <p:sldId xmlns:r="http://schemas.openxmlformats.org/officeDocument/2006/relationships" id="259" r:id="R65e956eb8f5543ff"/>
    <p:sldId xmlns:r="http://schemas.openxmlformats.org/officeDocument/2006/relationships" id="260" r:id="R103196edbb884e17"/>
    <p:sldId xmlns:r="http://schemas.openxmlformats.org/officeDocument/2006/relationships" id="261" r:id="R34bc479199964c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74bf1ce47f44e4" /><Relationship Type="http://schemas.openxmlformats.org/officeDocument/2006/relationships/slide" Target="/ppt/slides/slide1.xml" Id="Rc53c984d15dd4847" /><Relationship Type="http://schemas.openxmlformats.org/officeDocument/2006/relationships/slide" Target="/ppt/slides/slide2.xml" Id="R21771f63ace74717" /><Relationship Type="http://schemas.openxmlformats.org/officeDocument/2006/relationships/slide" Target="/ppt/slides/slide3.xml" Id="Rf3a1424fab4943a3" /><Relationship Type="http://schemas.openxmlformats.org/officeDocument/2006/relationships/slide" Target="/ppt/slides/slide4.xml" Id="R65e956eb8f5543ff" /><Relationship Type="http://schemas.openxmlformats.org/officeDocument/2006/relationships/slide" Target="/ppt/slides/slide5.xml" Id="R103196edbb884e17" /><Relationship Type="http://schemas.openxmlformats.org/officeDocument/2006/relationships/slide" Target="/ppt/slides/slide6.xml" Id="R34bc479199964c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805d8b43b40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62b4e6a3e4832" /><Relationship Type="http://schemas.openxmlformats.org/officeDocument/2006/relationships/theme" Target="/ppt/slideMasters/theme/theme1.xml" Id="R43ffb42bd26d48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d62b4e6a3e48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09824c17c43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2b31df44b440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e83b6d58fc45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1df631f22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cad4effc440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9d8f7a12b42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PARCHEM 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PARCHEM IV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16 588 512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−1 250 284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−4 978 142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27 532 636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46 278 883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814 428 362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PARCHEM IV AS</a:t>
            </a:r>
          </a:p>
        </p:txBody>
      </p:sp>
    </p:spTree>
  </p:cSld>
  <p:clrMapOvr>
    <a:masterClrMapping xmlns:a="http://schemas.openxmlformats.org/drawingml/2006/main"/>
  </p:clrMapOvr>
</p:sld>
</file>