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6eab8df9c4e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17bb399a6461a"/>
  </p:sldMasterIdLst>
  <p:sldIdLst>
    <p:sldId xmlns:r="http://schemas.openxmlformats.org/officeDocument/2006/relationships" id="256" r:id="R25b60149a5184a9b"/>
    <p:sldId xmlns:r="http://schemas.openxmlformats.org/officeDocument/2006/relationships" id="257" r:id="R2d44fdd891af4f06"/>
    <p:sldId xmlns:r="http://schemas.openxmlformats.org/officeDocument/2006/relationships" id="258" r:id="Rba07d5c84dda4321"/>
    <p:sldId xmlns:r="http://schemas.openxmlformats.org/officeDocument/2006/relationships" id="259" r:id="Rbae9e4de7d824406"/>
    <p:sldId xmlns:r="http://schemas.openxmlformats.org/officeDocument/2006/relationships" id="260" r:id="Ree0bc061b907449e"/>
    <p:sldId xmlns:r="http://schemas.openxmlformats.org/officeDocument/2006/relationships" id="261" r:id="Ra819feb4e04a4610"/>
    <p:sldId xmlns:r="http://schemas.openxmlformats.org/officeDocument/2006/relationships" id="262" r:id="Rebf4775dc6ce41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17bb399a6461a" /><Relationship Type="http://schemas.openxmlformats.org/officeDocument/2006/relationships/slide" Target="/ppt/slides/slide1.xml" Id="R25b60149a5184a9b" /><Relationship Type="http://schemas.openxmlformats.org/officeDocument/2006/relationships/slide" Target="/ppt/slides/slide2.xml" Id="R2d44fdd891af4f06" /><Relationship Type="http://schemas.openxmlformats.org/officeDocument/2006/relationships/slide" Target="/ppt/slides/slide3.xml" Id="Rba07d5c84dda4321" /><Relationship Type="http://schemas.openxmlformats.org/officeDocument/2006/relationships/slide" Target="/ppt/slides/slide4.xml" Id="Rbae9e4de7d824406" /><Relationship Type="http://schemas.openxmlformats.org/officeDocument/2006/relationships/slide" Target="/ppt/slides/slide5.xml" Id="Ree0bc061b907449e" /><Relationship Type="http://schemas.openxmlformats.org/officeDocument/2006/relationships/slide" Target="/ppt/slides/slide6.xml" Id="Ra819feb4e04a4610" /><Relationship Type="http://schemas.openxmlformats.org/officeDocument/2006/relationships/slide" Target="/ppt/slides/slide7.xml" Id="Rebf4775dc6ce41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20833dc4e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0c2db98724464" /><Relationship Type="http://schemas.openxmlformats.org/officeDocument/2006/relationships/theme" Target="/ppt/slideMasters/theme/theme1.xml" Id="R91f12175ec89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0c2db9872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6b37d2995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f22b8d913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a3c31513d4c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fca6a00bd4b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78b0865334d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f36aefd41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a0ee835a84a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KLEIN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−1 875 375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−10 189 960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72 432 982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395 282 568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BONOBO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contact@kleingroup.no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www.kleineiendom.no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816 855 152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