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8ff8ddfc9c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145e3d0b645fe"/>
  </p:sldMasterIdLst>
  <p:sldIdLst>
    <p:sldId xmlns:r="http://schemas.openxmlformats.org/officeDocument/2006/relationships" id="256" r:id="R61d7435eaffc4926"/>
    <p:sldId xmlns:r="http://schemas.openxmlformats.org/officeDocument/2006/relationships" id="257" r:id="R2ed19f1d2a134430"/>
    <p:sldId xmlns:r="http://schemas.openxmlformats.org/officeDocument/2006/relationships" id="258" r:id="Rf1824d8efe904d16"/>
    <p:sldId xmlns:r="http://schemas.openxmlformats.org/officeDocument/2006/relationships" id="259" r:id="R8504a3361acb4354"/>
    <p:sldId xmlns:r="http://schemas.openxmlformats.org/officeDocument/2006/relationships" id="260" r:id="R0163cfbdf5ec46c8"/>
    <p:sldId xmlns:r="http://schemas.openxmlformats.org/officeDocument/2006/relationships" id="261" r:id="Re1c0ed5c3eb24506"/>
    <p:sldId xmlns:r="http://schemas.openxmlformats.org/officeDocument/2006/relationships" id="262" r:id="Rb407ff4c31de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145e3d0b645fe" /><Relationship Type="http://schemas.openxmlformats.org/officeDocument/2006/relationships/slide" Target="/ppt/slides/slide1.xml" Id="R61d7435eaffc4926" /><Relationship Type="http://schemas.openxmlformats.org/officeDocument/2006/relationships/slide" Target="/ppt/slides/slide2.xml" Id="R2ed19f1d2a134430" /><Relationship Type="http://schemas.openxmlformats.org/officeDocument/2006/relationships/slide" Target="/ppt/slides/slide3.xml" Id="Rf1824d8efe904d16" /><Relationship Type="http://schemas.openxmlformats.org/officeDocument/2006/relationships/slide" Target="/ppt/slides/slide4.xml" Id="R8504a3361acb4354" /><Relationship Type="http://schemas.openxmlformats.org/officeDocument/2006/relationships/slide" Target="/ppt/slides/slide5.xml" Id="R0163cfbdf5ec46c8" /><Relationship Type="http://schemas.openxmlformats.org/officeDocument/2006/relationships/slide" Target="/ppt/slides/slide6.xml" Id="Re1c0ed5c3eb24506" /><Relationship Type="http://schemas.openxmlformats.org/officeDocument/2006/relationships/slide" Target="/ppt/slides/slide7.xml" Id="Rb407ff4c31de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aaf509cca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b5beaa06c4555" /><Relationship Type="http://schemas.openxmlformats.org/officeDocument/2006/relationships/theme" Target="/ppt/slideMasters/theme/theme1.xml" Id="Rac6618359780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bb5beaa06c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cdcd71d0d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6f07b6b5e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678e5fa87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ac02ca039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d7289881748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43a68a574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c6323e8cb4a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