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79f2921a264d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4664bf4abe4904"/>
  </p:sldMasterIdLst>
  <p:sldIdLst>
    <p:sldId xmlns:r="http://schemas.openxmlformats.org/officeDocument/2006/relationships" id="256" r:id="Rfc21038d341743e8"/>
    <p:sldId xmlns:r="http://schemas.openxmlformats.org/officeDocument/2006/relationships" id="257" r:id="R2cab005879ac4df8"/>
    <p:sldId xmlns:r="http://schemas.openxmlformats.org/officeDocument/2006/relationships" id="258" r:id="R1d040608d2b847c3"/>
    <p:sldId xmlns:r="http://schemas.openxmlformats.org/officeDocument/2006/relationships" id="259" r:id="R9cca6eeb32934a8b"/>
    <p:sldId xmlns:r="http://schemas.openxmlformats.org/officeDocument/2006/relationships" id="260" r:id="R8652a384569b4cf9"/>
    <p:sldId xmlns:r="http://schemas.openxmlformats.org/officeDocument/2006/relationships" id="261" r:id="R82168e7a50624323"/>
    <p:sldId xmlns:r="http://schemas.openxmlformats.org/officeDocument/2006/relationships" id="262" r:id="R8c512c5261b646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4664bf4abe4904" /><Relationship Type="http://schemas.openxmlformats.org/officeDocument/2006/relationships/slide" Target="/ppt/slides/slide1.xml" Id="Rfc21038d341743e8" /><Relationship Type="http://schemas.openxmlformats.org/officeDocument/2006/relationships/slide" Target="/ppt/slides/slide2.xml" Id="R2cab005879ac4df8" /><Relationship Type="http://schemas.openxmlformats.org/officeDocument/2006/relationships/slide" Target="/ppt/slides/slide3.xml" Id="R1d040608d2b847c3" /><Relationship Type="http://schemas.openxmlformats.org/officeDocument/2006/relationships/slide" Target="/ppt/slides/slide4.xml" Id="R9cca6eeb32934a8b" /><Relationship Type="http://schemas.openxmlformats.org/officeDocument/2006/relationships/slide" Target="/ppt/slides/slide5.xml" Id="R8652a384569b4cf9" /><Relationship Type="http://schemas.openxmlformats.org/officeDocument/2006/relationships/slide" Target="/ppt/slides/slide6.xml" Id="R82168e7a50624323" /><Relationship Type="http://schemas.openxmlformats.org/officeDocument/2006/relationships/slide" Target="/ppt/slides/slide7.xml" Id="R8c512c5261b646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a124d251d47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68e90dc2f4482" /><Relationship Type="http://schemas.openxmlformats.org/officeDocument/2006/relationships/theme" Target="/ppt/slideMasters/theme/theme1.xml" Id="R7498cb1e1b864f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f68e90dc2f44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9ed77252f44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e63647c764d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811043b834c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8f0489fcd49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4284516e34a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9d2fcfdee4e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f380210174e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HBP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PROSJEKT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79 546 312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6 941 981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23 863 171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JOHANSEN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Rørestrandsveien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821 069 572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