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451f2fffe4f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e2f5b855d40c1"/>
  </p:sldMasterIdLst>
  <p:sldIdLst>
    <p:sldId xmlns:r="http://schemas.openxmlformats.org/officeDocument/2006/relationships" id="256" r:id="R8d8a3bb19ce34b98"/>
    <p:sldId xmlns:r="http://schemas.openxmlformats.org/officeDocument/2006/relationships" id="257" r:id="R3250b12868c2416c"/>
    <p:sldId xmlns:r="http://schemas.openxmlformats.org/officeDocument/2006/relationships" id="258" r:id="Rc9bbb40569b445d6"/>
    <p:sldId xmlns:r="http://schemas.openxmlformats.org/officeDocument/2006/relationships" id="259" r:id="R393d759ed7474038"/>
    <p:sldId xmlns:r="http://schemas.openxmlformats.org/officeDocument/2006/relationships" id="260" r:id="R7081cc9e14d04612"/>
    <p:sldId xmlns:r="http://schemas.openxmlformats.org/officeDocument/2006/relationships" id="261" r:id="R676b890ad2a5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e2f5b855d40c1" /><Relationship Type="http://schemas.openxmlformats.org/officeDocument/2006/relationships/slide" Target="/ppt/slides/slide1.xml" Id="R8d8a3bb19ce34b98" /><Relationship Type="http://schemas.openxmlformats.org/officeDocument/2006/relationships/slide" Target="/ppt/slides/slide2.xml" Id="R3250b12868c2416c" /><Relationship Type="http://schemas.openxmlformats.org/officeDocument/2006/relationships/slide" Target="/ppt/slides/slide3.xml" Id="Rc9bbb40569b445d6" /><Relationship Type="http://schemas.openxmlformats.org/officeDocument/2006/relationships/slide" Target="/ppt/slides/slide4.xml" Id="R393d759ed7474038" /><Relationship Type="http://schemas.openxmlformats.org/officeDocument/2006/relationships/slide" Target="/ppt/slides/slide5.xml" Id="R7081cc9e14d04612" /><Relationship Type="http://schemas.openxmlformats.org/officeDocument/2006/relationships/slide" Target="/ppt/slides/slide6.xml" Id="R676b890ad2a5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7c4d392ef47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92b12fd3a4d60" /><Relationship Type="http://schemas.openxmlformats.org/officeDocument/2006/relationships/theme" Target="/ppt/slideMasters/theme/theme1.xml" Id="Rf1fd57ef9fdd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92b12fd3a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082bd9df2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6c230d190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65fbe744e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af9060770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07b8701af4c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88272d537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DRIVETECH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