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cd048b4d544b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9c3f57f4114d2b"/>
  </p:sldMasterIdLst>
  <p:sldIdLst>
    <p:sldId xmlns:r="http://schemas.openxmlformats.org/officeDocument/2006/relationships" id="256" r:id="Rcbf8be0c577c4017"/>
    <p:sldId xmlns:r="http://schemas.openxmlformats.org/officeDocument/2006/relationships" id="257" r:id="Rda5e1c583d3a49b4"/>
    <p:sldId xmlns:r="http://schemas.openxmlformats.org/officeDocument/2006/relationships" id="258" r:id="R03792306eaed421b"/>
    <p:sldId xmlns:r="http://schemas.openxmlformats.org/officeDocument/2006/relationships" id="259" r:id="R5a901255a5ae4388"/>
    <p:sldId xmlns:r="http://schemas.openxmlformats.org/officeDocument/2006/relationships" id="260" r:id="R0868f4e1c72d4a11"/>
    <p:sldId xmlns:r="http://schemas.openxmlformats.org/officeDocument/2006/relationships" id="261" r:id="R7c83a22edaa348e0"/>
    <p:sldId xmlns:r="http://schemas.openxmlformats.org/officeDocument/2006/relationships" id="262" r:id="R10e905053d0f46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c3f57f4114d2b" /><Relationship Type="http://schemas.openxmlformats.org/officeDocument/2006/relationships/slide" Target="/ppt/slides/slide1.xml" Id="Rcbf8be0c577c4017" /><Relationship Type="http://schemas.openxmlformats.org/officeDocument/2006/relationships/slide" Target="/ppt/slides/slide2.xml" Id="Rda5e1c583d3a49b4" /><Relationship Type="http://schemas.openxmlformats.org/officeDocument/2006/relationships/slide" Target="/ppt/slides/slide3.xml" Id="R03792306eaed421b" /><Relationship Type="http://schemas.openxmlformats.org/officeDocument/2006/relationships/slide" Target="/ppt/slides/slide4.xml" Id="R5a901255a5ae4388" /><Relationship Type="http://schemas.openxmlformats.org/officeDocument/2006/relationships/slide" Target="/ppt/slides/slide5.xml" Id="R0868f4e1c72d4a11" /><Relationship Type="http://schemas.openxmlformats.org/officeDocument/2006/relationships/slide" Target="/ppt/slides/slide6.xml" Id="R7c83a22edaa348e0" /><Relationship Type="http://schemas.openxmlformats.org/officeDocument/2006/relationships/slide" Target="/ppt/slides/slide7.xml" Id="R10e905053d0f46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35779d0fe4d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b1c5364f14ead" /><Relationship Type="http://schemas.openxmlformats.org/officeDocument/2006/relationships/theme" Target="/ppt/slideMasters/theme/theme1.xml" Id="Rbcdf686c3f7f4d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0b1c5364f14e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89eec695e40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ebb1f829f48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400433f004b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9c519930146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326e941d94f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9c545ddff49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5cf4ed22845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MAGNUSEN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BRANDBO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