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92cdd10f9a43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30efe0167949d8"/>
  </p:sldMasterIdLst>
  <p:sldIdLst>
    <p:sldId xmlns:r="http://schemas.openxmlformats.org/officeDocument/2006/relationships" id="256" r:id="R6e3714a9d8d247ac"/>
    <p:sldId xmlns:r="http://schemas.openxmlformats.org/officeDocument/2006/relationships" id="257" r:id="R0927d99d9bcc45aa"/>
    <p:sldId xmlns:r="http://schemas.openxmlformats.org/officeDocument/2006/relationships" id="258" r:id="Raf4a0b20709d4f4b"/>
    <p:sldId xmlns:r="http://schemas.openxmlformats.org/officeDocument/2006/relationships" id="259" r:id="Rd84f59933b76423b"/>
    <p:sldId xmlns:r="http://schemas.openxmlformats.org/officeDocument/2006/relationships" id="260" r:id="Rd53db7bbbb494bb0"/>
    <p:sldId xmlns:r="http://schemas.openxmlformats.org/officeDocument/2006/relationships" id="261" r:id="R61d2f3d04aa0483f"/>
    <p:sldId xmlns:r="http://schemas.openxmlformats.org/officeDocument/2006/relationships" id="262" r:id="Rc2486a359ca841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30efe0167949d8" /><Relationship Type="http://schemas.openxmlformats.org/officeDocument/2006/relationships/slide" Target="/ppt/slides/slide1.xml" Id="R6e3714a9d8d247ac" /><Relationship Type="http://schemas.openxmlformats.org/officeDocument/2006/relationships/slide" Target="/ppt/slides/slide2.xml" Id="R0927d99d9bcc45aa" /><Relationship Type="http://schemas.openxmlformats.org/officeDocument/2006/relationships/slide" Target="/ppt/slides/slide3.xml" Id="Raf4a0b20709d4f4b" /><Relationship Type="http://schemas.openxmlformats.org/officeDocument/2006/relationships/slide" Target="/ppt/slides/slide4.xml" Id="Rd84f59933b76423b" /><Relationship Type="http://schemas.openxmlformats.org/officeDocument/2006/relationships/slide" Target="/ppt/slides/slide5.xml" Id="Rd53db7bbbb494bb0" /><Relationship Type="http://schemas.openxmlformats.org/officeDocument/2006/relationships/slide" Target="/ppt/slides/slide6.xml" Id="R61d2f3d04aa0483f" /><Relationship Type="http://schemas.openxmlformats.org/officeDocument/2006/relationships/slide" Target="/ppt/slides/slide7.xml" Id="Rc2486a359ca841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9cf08510c94c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b168963544fb6" /><Relationship Type="http://schemas.openxmlformats.org/officeDocument/2006/relationships/theme" Target="/ppt/slideMasters/theme/theme1.xml" Id="Re1e73669f3db41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6b168963544f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cc57eb5964d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661e57be5543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90c31465a4c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41053510c45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b9977a4a345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ea025a9b649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ccb8f010143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TTR INVESTMENTS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TTR INVESTMENTS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275 900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266 698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600 079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1 076 167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 THORESEN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Hyggeveien 5G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831 701 862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