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9bc9c327f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f59caac4c45a6"/>
  </p:sldMasterIdLst>
  <p:sldIdLst>
    <p:sldId xmlns:r="http://schemas.openxmlformats.org/officeDocument/2006/relationships" id="256" r:id="R6268839a04f74bea"/>
    <p:sldId xmlns:r="http://schemas.openxmlformats.org/officeDocument/2006/relationships" id="257" r:id="Rb7fa6fbe67c44da2"/>
    <p:sldId xmlns:r="http://schemas.openxmlformats.org/officeDocument/2006/relationships" id="258" r:id="Rc287e801b2564c23"/>
    <p:sldId xmlns:r="http://schemas.openxmlformats.org/officeDocument/2006/relationships" id="259" r:id="Rac69979c19694b9c"/>
    <p:sldId xmlns:r="http://schemas.openxmlformats.org/officeDocument/2006/relationships" id="260" r:id="R8d11323f2ba24532"/>
    <p:sldId xmlns:r="http://schemas.openxmlformats.org/officeDocument/2006/relationships" id="261" r:id="Rf4a8993e693546fe"/>
    <p:sldId xmlns:r="http://schemas.openxmlformats.org/officeDocument/2006/relationships" id="262" r:id="Rf123b8ba0aa5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f59caac4c45a6" /><Relationship Type="http://schemas.openxmlformats.org/officeDocument/2006/relationships/slide" Target="/ppt/slides/slide1.xml" Id="R6268839a04f74bea" /><Relationship Type="http://schemas.openxmlformats.org/officeDocument/2006/relationships/slide" Target="/ppt/slides/slide2.xml" Id="Rb7fa6fbe67c44da2" /><Relationship Type="http://schemas.openxmlformats.org/officeDocument/2006/relationships/slide" Target="/ppt/slides/slide3.xml" Id="Rc287e801b2564c23" /><Relationship Type="http://schemas.openxmlformats.org/officeDocument/2006/relationships/slide" Target="/ppt/slides/slide4.xml" Id="Rac69979c19694b9c" /><Relationship Type="http://schemas.openxmlformats.org/officeDocument/2006/relationships/slide" Target="/ppt/slides/slide5.xml" Id="R8d11323f2ba24532" /><Relationship Type="http://schemas.openxmlformats.org/officeDocument/2006/relationships/slide" Target="/ppt/slides/slide6.xml" Id="Rf4a8993e693546fe" /><Relationship Type="http://schemas.openxmlformats.org/officeDocument/2006/relationships/slide" Target="/ppt/slides/slide7.xml" Id="Rf123b8ba0aa5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4a7d48436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62ca09d54a4e" /><Relationship Type="http://schemas.openxmlformats.org/officeDocument/2006/relationships/theme" Target="/ppt/slideMasters/theme/theme1.xml" Id="Rd418110cafb2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562ca09d5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c3655751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86cfe655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bf6d0955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03c6c0d7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b6fef2f5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6e46658e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6ff11c5a5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