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7c0ca012a40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2ffc87fdf24c1d"/>
  </p:sldMasterIdLst>
  <p:sldIdLst>
    <p:sldId xmlns:r="http://schemas.openxmlformats.org/officeDocument/2006/relationships" id="256" r:id="R416a3523c940455a"/>
    <p:sldId xmlns:r="http://schemas.openxmlformats.org/officeDocument/2006/relationships" id="257" r:id="R125211215894411f"/>
    <p:sldId xmlns:r="http://schemas.openxmlformats.org/officeDocument/2006/relationships" id="258" r:id="R87a3fd326dcc4638"/>
    <p:sldId xmlns:r="http://schemas.openxmlformats.org/officeDocument/2006/relationships" id="259" r:id="R92c9df193f2c45d6"/>
    <p:sldId xmlns:r="http://schemas.openxmlformats.org/officeDocument/2006/relationships" id="260" r:id="R207bd8d8a5ec4ce4"/>
    <p:sldId xmlns:r="http://schemas.openxmlformats.org/officeDocument/2006/relationships" id="261" r:id="R5af1fc4395044d43"/>
    <p:sldId xmlns:r="http://schemas.openxmlformats.org/officeDocument/2006/relationships" id="262" r:id="R73bdb0d1d4e54d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ffc87fdf24c1d" /><Relationship Type="http://schemas.openxmlformats.org/officeDocument/2006/relationships/slide" Target="/ppt/slides/slide1.xml" Id="R416a3523c940455a" /><Relationship Type="http://schemas.openxmlformats.org/officeDocument/2006/relationships/slide" Target="/ppt/slides/slide2.xml" Id="R125211215894411f" /><Relationship Type="http://schemas.openxmlformats.org/officeDocument/2006/relationships/slide" Target="/ppt/slides/slide3.xml" Id="R87a3fd326dcc4638" /><Relationship Type="http://schemas.openxmlformats.org/officeDocument/2006/relationships/slide" Target="/ppt/slides/slide4.xml" Id="R92c9df193f2c45d6" /><Relationship Type="http://schemas.openxmlformats.org/officeDocument/2006/relationships/slide" Target="/ppt/slides/slide5.xml" Id="R207bd8d8a5ec4ce4" /><Relationship Type="http://schemas.openxmlformats.org/officeDocument/2006/relationships/slide" Target="/ppt/slides/slide6.xml" Id="R5af1fc4395044d43" /><Relationship Type="http://schemas.openxmlformats.org/officeDocument/2006/relationships/slide" Target="/ppt/slides/slide7.xml" Id="R73bdb0d1d4e54d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fa96c7fa84b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c8c6fad964d77" /><Relationship Type="http://schemas.openxmlformats.org/officeDocument/2006/relationships/theme" Target="/ppt/slideMasters/theme/theme1.xml" Id="R59d86bc44e9e43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ac8c6fad96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3c2c8753243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0699b8a7448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14be31fea4f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52aaff37144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d90fcd0c543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490eaa29949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16abe4d88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