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ab9a6551c24e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07223eeb1460f"/>
  </p:sldMasterIdLst>
  <p:sldIdLst>
    <p:sldId xmlns:r="http://schemas.openxmlformats.org/officeDocument/2006/relationships" id="256" r:id="Rec2e31a6c8d34963"/>
    <p:sldId xmlns:r="http://schemas.openxmlformats.org/officeDocument/2006/relationships" id="257" r:id="R032875ac04714f29"/>
    <p:sldId xmlns:r="http://schemas.openxmlformats.org/officeDocument/2006/relationships" id="258" r:id="Rf0ee3c635f9749b9"/>
    <p:sldId xmlns:r="http://schemas.openxmlformats.org/officeDocument/2006/relationships" id="259" r:id="R055c78436a4c44b8"/>
    <p:sldId xmlns:r="http://schemas.openxmlformats.org/officeDocument/2006/relationships" id="260" r:id="Rc5d15c883f644432"/>
    <p:sldId xmlns:r="http://schemas.openxmlformats.org/officeDocument/2006/relationships" id="261" r:id="R19ad6ea410554268"/>
    <p:sldId xmlns:r="http://schemas.openxmlformats.org/officeDocument/2006/relationships" id="262" r:id="R964f869c04534b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07223eeb1460f" /><Relationship Type="http://schemas.openxmlformats.org/officeDocument/2006/relationships/slide" Target="/ppt/slides/slide1.xml" Id="Rec2e31a6c8d34963" /><Relationship Type="http://schemas.openxmlformats.org/officeDocument/2006/relationships/slide" Target="/ppt/slides/slide2.xml" Id="R032875ac04714f29" /><Relationship Type="http://schemas.openxmlformats.org/officeDocument/2006/relationships/slide" Target="/ppt/slides/slide3.xml" Id="Rf0ee3c635f9749b9" /><Relationship Type="http://schemas.openxmlformats.org/officeDocument/2006/relationships/slide" Target="/ppt/slides/slide4.xml" Id="R055c78436a4c44b8" /><Relationship Type="http://schemas.openxmlformats.org/officeDocument/2006/relationships/slide" Target="/ppt/slides/slide5.xml" Id="Rc5d15c883f644432" /><Relationship Type="http://schemas.openxmlformats.org/officeDocument/2006/relationships/slide" Target="/ppt/slides/slide6.xml" Id="R19ad6ea410554268" /><Relationship Type="http://schemas.openxmlformats.org/officeDocument/2006/relationships/slide" Target="/ppt/slides/slide7.xml" Id="R964f869c04534b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2f17de6f6948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74622e8da470d" /><Relationship Type="http://schemas.openxmlformats.org/officeDocument/2006/relationships/theme" Target="/ppt/slideMasters/theme/theme1.xml" Id="R44e691985f7942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74622e8da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00214156d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61ec7b14e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3d3b42d26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3e4817bb0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a48e3757248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f57b49e0e47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866547477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 HOLDINGS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ANN-CHRISTIN HEBJERK MUREN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VICTORIA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EMILIE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ALEXANDER HEBJERK MUREN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MUREN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831 750 812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 HOLDINGS AS</a:t>
            </a:r>
          </a:p>
        </p:txBody>
      </p:sp>
    </p:spTree>
  </p:cSld>
  <p:clrMapOvr>
    <a:masterClrMapping xmlns:a="http://schemas.openxmlformats.org/drawingml/2006/main"/>
  </p:clrMapOvr>
</p:sld>
</file>