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ca3efe5b8842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8f5c0ae57e4dc1"/>
  </p:sldMasterIdLst>
  <p:sldIdLst>
    <p:sldId xmlns:r="http://schemas.openxmlformats.org/officeDocument/2006/relationships" id="256" r:id="R1991e4a34f0a4682"/>
    <p:sldId xmlns:r="http://schemas.openxmlformats.org/officeDocument/2006/relationships" id="257" r:id="Rc0f68a6c24574f16"/>
    <p:sldId xmlns:r="http://schemas.openxmlformats.org/officeDocument/2006/relationships" id="258" r:id="R8a903e0c36274c2b"/>
    <p:sldId xmlns:r="http://schemas.openxmlformats.org/officeDocument/2006/relationships" id="259" r:id="Rd35e4cd8c15947ea"/>
    <p:sldId xmlns:r="http://schemas.openxmlformats.org/officeDocument/2006/relationships" id="260" r:id="R06da54848c254e6c"/>
    <p:sldId xmlns:r="http://schemas.openxmlformats.org/officeDocument/2006/relationships" id="261" r:id="Rc29431cddc5f4bb8"/>
    <p:sldId xmlns:r="http://schemas.openxmlformats.org/officeDocument/2006/relationships" id="262" r:id="Rb6fb82a940074a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8f5c0ae57e4dc1" /><Relationship Type="http://schemas.openxmlformats.org/officeDocument/2006/relationships/slide" Target="/ppt/slides/slide1.xml" Id="R1991e4a34f0a4682" /><Relationship Type="http://schemas.openxmlformats.org/officeDocument/2006/relationships/slide" Target="/ppt/slides/slide2.xml" Id="Rc0f68a6c24574f16" /><Relationship Type="http://schemas.openxmlformats.org/officeDocument/2006/relationships/slide" Target="/ppt/slides/slide3.xml" Id="R8a903e0c36274c2b" /><Relationship Type="http://schemas.openxmlformats.org/officeDocument/2006/relationships/slide" Target="/ppt/slides/slide4.xml" Id="Rd35e4cd8c15947ea" /><Relationship Type="http://schemas.openxmlformats.org/officeDocument/2006/relationships/slide" Target="/ppt/slides/slide5.xml" Id="R06da54848c254e6c" /><Relationship Type="http://schemas.openxmlformats.org/officeDocument/2006/relationships/slide" Target="/ppt/slides/slide6.xml" Id="Rc29431cddc5f4bb8" /><Relationship Type="http://schemas.openxmlformats.org/officeDocument/2006/relationships/slide" Target="/ppt/slides/slide7.xml" Id="Rb6fb82a940074a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5e83c325064f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8e180a4a14f96" /><Relationship Type="http://schemas.openxmlformats.org/officeDocument/2006/relationships/theme" Target="/ppt/slideMasters/theme/theme1.xml" Id="R82c6e6362a9342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e8e180a4a14f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d047d387440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5ce270a5545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a2233cb6040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b59305d2f4d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2331843f645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119cbad7849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90093374942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HAFF INVEST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3 504 837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3 510 407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ANITA FUGLERUD FLUGSTAD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Torkesvingen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2819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831 755 202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