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d40b934e645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c8db7bb7004948"/>
  </p:sldMasterIdLst>
  <p:sldIdLst>
    <p:sldId xmlns:r="http://schemas.openxmlformats.org/officeDocument/2006/relationships" id="256" r:id="R6edc0602f6b7415c"/>
    <p:sldId xmlns:r="http://schemas.openxmlformats.org/officeDocument/2006/relationships" id="257" r:id="Rf82b96e567d44f7d"/>
    <p:sldId xmlns:r="http://schemas.openxmlformats.org/officeDocument/2006/relationships" id="258" r:id="R3aa6045b4c0b4e94"/>
    <p:sldId xmlns:r="http://schemas.openxmlformats.org/officeDocument/2006/relationships" id="259" r:id="Rb88692bd61ec4f3c"/>
    <p:sldId xmlns:r="http://schemas.openxmlformats.org/officeDocument/2006/relationships" id="260" r:id="Racb67641961542c6"/>
    <p:sldId xmlns:r="http://schemas.openxmlformats.org/officeDocument/2006/relationships" id="261" r:id="R392efdf2fae947ed"/>
    <p:sldId xmlns:r="http://schemas.openxmlformats.org/officeDocument/2006/relationships" id="262" r:id="R9f7b1765b33f46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c8db7bb7004948" /><Relationship Type="http://schemas.openxmlformats.org/officeDocument/2006/relationships/slide" Target="/ppt/slides/slide1.xml" Id="R6edc0602f6b7415c" /><Relationship Type="http://schemas.openxmlformats.org/officeDocument/2006/relationships/slide" Target="/ppt/slides/slide2.xml" Id="Rf82b96e567d44f7d" /><Relationship Type="http://schemas.openxmlformats.org/officeDocument/2006/relationships/slide" Target="/ppt/slides/slide3.xml" Id="R3aa6045b4c0b4e94" /><Relationship Type="http://schemas.openxmlformats.org/officeDocument/2006/relationships/slide" Target="/ppt/slides/slide4.xml" Id="Rb88692bd61ec4f3c" /><Relationship Type="http://schemas.openxmlformats.org/officeDocument/2006/relationships/slide" Target="/ppt/slides/slide5.xml" Id="Racb67641961542c6" /><Relationship Type="http://schemas.openxmlformats.org/officeDocument/2006/relationships/slide" Target="/ppt/slides/slide6.xml" Id="R392efdf2fae947ed" /><Relationship Type="http://schemas.openxmlformats.org/officeDocument/2006/relationships/slide" Target="/ppt/slides/slide7.xml" Id="R9f7b1765b33f46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43889b9c04a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269affcb94e77" /><Relationship Type="http://schemas.openxmlformats.org/officeDocument/2006/relationships/theme" Target="/ppt/slideMasters/theme/theme1.xml" Id="R71c83372db4e48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c269affcb94e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c52970452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b79bacb7444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4b4166d1fb44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b237de4f6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546afdb54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7f15dbe4c4d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8912115b044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KAONI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KAONI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−83 072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10 057 096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74 443 609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74 460 174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ØIE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Øie Nilsen, Kingos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KAONI AS</a:t>
            </a:r>
          </a:p>
        </p:txBody>
      </p:sp>
    </p:spTree>
  </p:cSld>
  <p:clrMapOvr>
    <a:masterClrMapping xmlns:a="http://schemas.openxmlformats.org/drawingml/2006/main"/>
  </p:clrMapOvr>
</p:sld>
</file>