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2c203221ea4b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7d9795048b4619"/>
  </p:sldMasterIdLst>
  <p:sldIdLst>
    <p:sldId xmlns:r="http://schemas.openxmlformats.org/officeDocument/2006/relationships" id="256" r:id="Re9e2e0c582e64545"/>
    <p:sldId xmlns:r="http://schemas.openxmlformats.org/officeDocument/2006/relationships" id="257" r:id="Rfe3571515cdd4d94"/>
    <p:sldId xmlns:r="http://schemas.openxmlformats.org/officeDocument/2006/relationships" id="258" r:id="R44e51cb404304d70"/>
    <p:sldId xmlns:r="http://schemas.openxmlformats.org/officeDocument/2006/relationships" id="259" r:id="Re35f17e6b4f04859"/>
    <p:sldId xmlns:r="http://schemas.openxmlformats.org/officeDocument/2006/relationships" id="260" r:id="R191453c3e27c44bc"/>
    <p:sldId xmlns:r="http://schemas.openxmlformats.org/officeDocument/2006/relationships" id="261" r:id="R754e3469ea19486f"/>
    <p:sldId xmlns:r="http://schemas.openxmlformats.org/officeDocument/2006/relationships" id="262" r:id="R4a133aa5e8774a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d9795048b4619" /><Relationship Type="http://schemas.openxmlformats.org/officeDocument/2006/relationships/slide" Target="/ppt/slides/slide1.xml" Id="Re9e2e0c582e64545" /><Relationship Type="http://schemas.openxmlformats.org/officeDocument/2006/relationships/slide" Target="/ppt/slides/slide2.xml" Id="Rfe3571515cdd4d94" /><Relationship Type="http://schemas.openxmlformats.org/officeDocument/2006/relationships/slide" Target="/ppt/slides/slide3.xml" Id="R44e51cb404304d70" /><Relationship Type="http://schemas.openxmlformats.org/officeDocument/2006/relationships/slide" Target="/ppt/slides/slide4.xml" Id="Re35f17e6b4f04859" /><Relationship Type="http://schemas.openxmlformats.org/officeDocument/2006/relationships/slide" Target="/ppt/slides/slide5.xml" Id="R191453c3e27c44bc" /><Relationship Type="http://schemas.openxmlformats.org/officeDocument/2006/relationships/slide" Target="/ppt/slides/slide6.xml" Id="R754e3469ea19486f" /><Relationship Type="http://schemas.openxmlformats.org/officeDocument/2006/relationships/slide" Target="/ppt/slides/slide7.xml" Id="R4a133aa5e8774a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f975db18548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9fd1946754a25" /><Relationship Type="http://schemas.openxmlformats.org/officeDocument/2006/relationships/theme" Target="/ppt/slideMasters/theme/theme1.xml" Id="R349e3761da4249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59fd1946754a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2e723806645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c2fab3ef044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37893c3454e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fa7b311dc44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ccb6843e34b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0adcd40e34f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1bd9f645c48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−4 735 941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45 946 448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741 504 851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1 182 068 092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HEDDA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CATHRINE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MORTEN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ANNE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831 758 562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