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f2529f933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e761131dbc4af2"/>
  </p:sldMasterIdLst>
  <p:sldIdLst>
    <p:sldId xmlns:r="http://schemas.openxmlformats.org/officeDocument/2006/relationships" id="256" r:id="Ra688d1c45af94d14"/>
    <p:sldId xmlns:r="http://schemas.openxmlformats.org/officeDocument/2006/relationships" id="257" r:id="Rda9ac2e46f9b44d3"/>
    <p:sldId xmlns:r="http://schemas.openxmlformats.org/officeDocument/2006/relationships" id="258" r:id="R7578705afabc48e0"/>
    <p:sldId xmlns:r="http://schemas.openxmlformats.org/officeDocument/2006/relationships" id="259" r:id="R38bef245a857483f"/>
    <p:sldId xmlns:r="http://schemas.openxmlformats.org/officeDocument/2006/relationships" id="260" r:id="Ra5825e9689c140c5"/>
    <p:sldId xmlns:r="http://schemas.openxmlformats.org/officeDocument/2006/relationships" id="261" r:id="R7469e238401f42f6"/>
    <p:sldId xmlns:r="http://schemas.openxmlformats.org/officeDocument/2006/relationships" id="262" r:id="R6ef4b7708541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761131dbc4af2" /><Relationship Type="http://schemas.openxmlformats.org/officeDocument/2006/relationships/slide" Target="/ppt/slides/slide1.xml" Id="Ra688d1c45af94d14" /><Relationship Type="http://schemas.openxmlformats.org/officeDocument/2006/relationships/slide" Target="/ppt/slides/slide2.xml" Id="Rda9ac2e46f9b44d3" /><Relationship Type="http://schemas.openxmlformats.org/officeDocument/2006/relationships/slide" Target="/ppt/slides/slide3.xml" Id="R7578705afabc48e0" /><Relationship Type="http://schemas.openxmlformats.org/officeDocument/2006/relationships/slide" Target="/ppt/slides/slide4.xml" Id="R38bef245a857483f" /><Relationship Type="http://schemas.openxmlformats.org/officeDocument/2006/relationships/slide" Target="/ppt/slides/slide5.xml" Id="Ra5825e9689c140c5" /><Relationship Type="http://schemas.openxmlformats.org/officeDocument/2006/relationships/slide" Target="/ppt/slides/slide6.xml" Id="R7469e238401f42f6" /><Relationship Type="http://schemas.openxmlformats.org/officeDocument/2006/relationships/slide" Target="/ppt/slides/slide7.xml" Id="R6ef4b7708541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d00ae9aab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0b5fb172f4dd8" /><Relationship Type="http://schemas.openxmlformats.org/officeDocument/2006/relationships/theme" Target="/ppt/slideMasters/theme/theme1.xml" Id="R1fb0d9630b3440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20b5fb172f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50f730990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ebd690160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50d97ea6640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c9051544c4b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f59d7efa044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e3a50cb15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9f082b27c40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−44 504 000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669 880 000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1 575 173 000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CHAMP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VIHECA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KAMUL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831 982 942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