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9626e9abd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4366cd317b44b5"/>
  </p:sldMasterIdLst>
  <p:sldIdLst>
    <p:sldId xmlns:r="http://schemas.openxmlformats.org/officeDocument/2006/relationships" id="256" r:id="Rd7aac7c270d1420b"/>
    <p:sldId xmlns:r="http://schemas.openxmlformats.org/officeDocument/2006/relationships" id="257" r:id="R496e197ef0854dcb"/>
    <p:sldId xmlns:r="http://schemas.openxmlformats.org/officeDocument/2006/relationships" id="258" r:id="R64adc649fbc94a31"/>
    <p:sldId xmlns:r="http://schemas.openxmlformats.org/officeDocument/2006/relationships" id="259" r:id="R914e5127d21943b3"/>
    <p:sldId xmlns:r="http://schemas.openxmlformats.org/officeDocument/2006/relationships" id="260" r:id="R4da346d5e2f44f34"/>
    <p:sldId xmlns:r="http://schemas.openxmlformats.org/officeDocument/2006/relationships" id="261" r:id="R3a825383d50e4642"/>
    <p:sldId xmlns:r="http://schemas.openxmlformats.org/officeDocument/2006/relationships" id="262" r:id="Rec71cdf87f52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366cd317b44b5" /><Relationship Type="http://schemas.openxmlformats.org/officeDocument/2006/relationships/slide" Target="/ppt/slides/slide1.xml" Id="Rd7aac7c270d1420b" /><Relationship Type="http://schemas.openxmlformats.org/officeDocument/2006/relationships/slide" Target="/ppt/slides/slide2.xml" Id="R496e197ef0854dcb" /><Relationship Type="http://schemas.openxmlformats.org/officeDocument/2006/relationships/slide" Target="/ppt/slides/slide3.xml" Id="R64adc649fbc94a31" /><Relationship Type="http://schemas.openxmlformats.org/officeDocument/2006/relationships/slide" Target="/ppt/slides/slide4.xml" Id="R914e5127d21943b3" /><Relationship Type="http://schemas.openxmlformats.org/officeDocument/2006/relationships/slide" Target="/ppt/slides/slide5.xml" Id="R4da346d5e2f44f34" /><Relationship Type="http://schemas.openxmlformats.org/officeDocument/2006/relationships/slide" Target="/ppt/slides/slide6.xml" Id="R3a825383d50e4642" /><Relationship Type="http://schemas.openxmlformats.org/officeDocument/2006/relationships/slide" Target="/ppt/slides/slide7.xml" Id="Rec71cdf87f52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d764b37db4a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6e24f4be94e2f" /><Relationship Type="http://schemas.openxmlformats.org/officeDocument/2006/relationships/theme" Target="/ppt/slideMasters/theme/theme1.xml" Id="Rdf8aa483bd0c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96e24f4be94e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082162ac946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94aaf74ea40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87ea734054e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8432cb26f41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613afbe164c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b1af4424e44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9c28cc6404d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