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7a4d73527b42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753345826540fd"/>
  </p:sldMasterIdLst>
  <p:sldIdLst>
    <p:sldId xmlns:r="http://schemas.openxmlformats.org/officeDocument/2006/relationships" id="256" r:id="Ra04248a0d6484dfe"/>
    <p:sldId xmlns:r="http://schemas.openxmlformats.org/officeDocument/2006/relationships" id="257" r:id="R38415ef4ea3741a2"/>
    <p:sldId xmlns:r="http://schemas.openxmlformats.org/officeDocument/2006/relationships" id="258" r:id="R5d11fe1baa2442eb"/>
    <p:sldId xmlns:r="http://schemas.openxmlformats.org/officeDocument/2006/relationships" id="259" r:id="Rffa88111403b4af7"/>
    <p:sldId xmlns:r="http://schemas.openxmlformats.org/officeDocument/2006/relationships" id="260" r:id="R3f3491e21c8a4d0a"/>
    <p:sldId xmlns:r="http://schemas.openxmlformats.org/officeDocument/2006/relationships" id="261" r:id="R3be4785b2d5a4e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53345826540fd" /><Relationship Type="http://schemas.openxmlformats.org/officeDocument/2006/relationships/slide" Target="/ppt/slides/slide1.xml" Id="Ra04248a0d6484dfe" /><Relationship Type="http://schemas.openxmlformats.org/officeDocument/2006/relationships/slide" Target="/ppt/slides/slide2.xml" Id="R38415ef4ea3741a2" /><Relationship Type="http://schemas.openxmlformats.org/officeDocument/2006/relationships/slide" Target="/ppt/slides/slide3.xml" Id="R5d11fe1baa2442eb" /><Relationship Type="http://schemas.openxmlformats.org/officeDocument/2006/relationships/slide" Target="/ppt/slides/slide4.xml" Id="Rffa88111403b4af7" /><Relationship Type="http://schemas.openxmlformats.org/officeDocument/2006/relationships/slide" Target="/ppt/slides/slide5.xml" Id="R3f3491e21c8a4d0a" /><Relationship Type="http://schemas.openxmlformats.org/officeDocument/2006/relationships/slide" Target="/ppt/slides/slide6.xml" Id="R3be4785b2d5a4e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721677e7e4b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d5200d55646f0" /><Relationship Type="http://schemas.openxmlformats.org/officeDocument/2006/relationships/theme" Target="/ppt/slideMasters/theme/theme1.xml" Id="R9337237eff6642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ed5200d55646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31c10eaff4f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dd9aee8f94c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a29a36f32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f9cf405d4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eba2afbbd42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271b60bd847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