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502cec5c5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0ab5da84374b33"/>
  </p:sldMasterIdLst>
  <p:sldIdLst>
    <p:sldId xmlns:r="http://schemas.openxmlformats.org/officeDocument/2006/relationships" id="256" r:id="R0c6143d065bb4a3f"/>
    <p:sldId xmlns:r="http://schemas.openxmlformats.org/officeDocument/2006/relationships" id="257" r:id="R957dd85d01fe489a"/>
    <p:sldId xmlns:r="http://schemas.openxmlformats.org/officeDocument/2006/relationships" id="258" r:id="R0872aaf951114490"/>
    <p:sldId xmlns:r="http://schemas.openxmlformats.org/officeDocument/2006/relationships" id="259" r:id="R7bf159db7ca1478c"/>
    <p:sldId xmlns:r="http://schemas.openxmlformats.org/officeDocument/2006/relationships" id="260" r:id="R494dfeed43284c6d"/>
    <p:sldId xmlns:r="http://schemas.openxmlformats.org/officeDocument/2006/relationships" id="261" r:id="R4b234fac96a04935"/>
    <p:sldId xmlns:r="http://schemas.openxmlformats.org/officeDocument/2006/relationships" id="262" r:id="Red062f9d7e7b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ab5da84374b33" /><Relationship Type="http://schemas.openxmlformats.org/officeDocument/2006/relationships/slide" Target="/ppt/slides/slide1.xml" Id="R0c6143d065bb4a3f" /><Relationship Type="http://schemas.openxmlformats.org/officeDocument/2006/relationships/slide" Target="/ppt/slides/slide2.xml" Id="R957dd85d01fe489a" /><Relationship Type="http://schemas.openxmlformats.org/officeDocument/2006/relationships/slide" Target="/ppt/slides/slide3.xml" Id="R0872aaf951114490" /><Relationship Type="http://schemas.openxmlformats.org/officeDocument/2006/relationships/slide" Target="/ppt/slides/slide4.xml" Id="R7bf159db7ca1478c" /><Relationship Type="http://schemas.openxmlformats.org/officeDocument/2006/relationships/slide" Target="/ppt/slides/slide5.xml" Id="R494dfeed43284c6d" /><Relationship Type="http://schemas.openxmlformats.org/officeDocument/2006/relationships/slide" Target="/ppt/slides/slide6.xml" Id="R4b234fac96a04935" /><Relationship Type="http://schemas.openxmlformats.org/officeDocument/2006/relationships/slide" Target="/ppt/slides/slide7.xml" Id="Red062f9d7e7b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f930f2f93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c142e78f49b5" /><Relationship Type="http://schemas.openxmlformats.org/officeDocument/2006/relationships/theme" Target="/ppt/slideMasters/theme/theme1.xml" Id="R911898779579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abc142e78f49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d67795ac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2b1236c6e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b801e3fd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dd0525394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ccc1c3fb744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1b13e86b248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494e638e945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