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571eb6aab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3d6d34c5643e7"/>
  </p:sldMasterIdLst>
  <p:sldIdLst>
    <p:sldId xmlns:r="http://schemas.openxmlformats.org/officeDocument/2006/relationships" id="256" r:id="R931bfa60aa184453"/>
    <p:sldId xmlns:r="http://schemas.openxmlformats.org/officeDocument/2006/relationships" id="257" r:id="Rf980e27308c5405e"/>
    <p:sldId xmlns:r="http://schemas.openxmlformats.org/officeDocument/2006/relationships" id="258" r:id="R3f7fc210b76c4777"/>
    <p:sldId xmlns:r="http://schemas.openxmlformats.org/officeDocument/2006/relationships" id="259" r:id="R75a9e7dba58c4f5d"/>
    <p:sldId xmlns:r="http://schemas.openxmlformats.org/officeDocument/2006/relationships" id="260" r:id="R5628d70fe05947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3d6d34c5643e7" /><Relationship Type="http://schemas.openxmlformats.org/officeDocument/2006/relationships/slide" Target="/ppt/slides/slide1.xml" Id="R931bfa60aa184453" /><Relationship Type="http://schemas.openxmlformats.org/officeDocument/2006/relationships/slide" Target="/ppt/slides/slide2.xml" Id="Rf980e27308c5405e" /><Relationship Type="http://schemas.openxmlformats.org/officeDocument/2006/relationships/slide" Target="/ppt/slides/slide3.xml" Id="R3f7fc210b76c4777" /><Relationship Type="http://schemas.openxmlformats.org/officeDocument/2006/relationships/slide" Target="/ppt/slides/slide4.xml" Id="R75a9e7dba58c4f5d" /><Relationship Type="http://schemas.openxmlformats.org/officeDocument/2006/relationships/slide" Target="/ppt/slides/slide5.xml" Id="R5628d70fe05947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6a117a7da4e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6c3eb5fc24acd" /><Relationship Type="http://schemas.openxmlformats.org/officeDocument/2006/relationships/theme" Target="/ppt/slideMasters/theme/theme1.xml" Id="Rf2daac89ff17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6c3eb5fc2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9c78ff29a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001b82bb44c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b069ebed246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ae47bd92d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55b3bd518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