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37ac19f1cc4e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73fd16a3543b0"/>
  </p:sldMasterIdLst>
  <p:sldIdLst>
    <p:sldId xmlns:r="http://schemas.openxmlformats.org/officeDocument/2006/relationships" id="256" r:id="Rdcc893a96ce84ef4"/>
    <p:sldId xmlns:r="http://schemas.openxmlformats.org/officeDocument/2006/relationships" id="257" r:id="R32a1eccd3c4a4536"/>
    <p:sldId xmlns:r="http://schemas.openxmlformats.org/officeDocument/2006/relationships" id="258" r:id="Re18bac1323fc492e"/>
    <p:sldId xmlns:r="http://schemas.openxmlformats.org/officeDocument/2006/relationships" id="259" r:id="R966b2677b9cc4c1f"/>
    <p:sldId xmlns:r="http://schemas.openxmlformats.org/officeDocument/2006/relationships" id="260" r:id="Rf42d8cb12790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73fd16a3543b0" /><Relationship Type="http://schemas.openxmlformats.org/officeDocument/2006/relationships/slide" Target="/ppt/slides/slide1.xml" Id="Rdcc893a96ce84ef4" /><Relationship Type="http://schemas.openxmlformats.org/officeDocument/2006/relationships/slide" Target="/ppt/slides/slide2.xml" Id="R32a1eccd3c4a4536" /><Relationship Type="http://schemas.openxmlformats.org/officeDocument/2006/relationships/slide" Target="/ppt/slides/slide3.xml" Id="Re18bac1323fc492e" /><Relationship Type="http://schemas.openxmlformats.org/officeDocument/2006/relationships/slide" Target="/ppt/slides/slide4.xml" Id="R966b2677b9cc4c1f" /><Relationship Type="http://schemas.openxmlformats.org/officeDocument/2006/relationships/slide" Target="/ppt/slides/slide5.xml" Id="Rf42d8cb12790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e85ce0a6bb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19ddced564a8f" /><Relationship Type="http://schemas.openxmlformats.org/officeDocument/2006/relationships/theme" Target="/ppt/slideMasters/theme/theme1.xml" Id="Re74d3563ecf0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819ddced564a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dc80058ef41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45d6619e748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6e362667264b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c670a2440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ef1bf6fad4d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NORDEA NORGE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 NORGE PENSJONSKASSE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Hieronymus Heyerdahls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45 97 89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nordeapk@gabler.no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877 553 302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NORDEA NORGE PENSJONSKASSE</a:t>
            </a:r>
          </a:p>
        </p:txBody>
      </p:sp>
    </p:spTree>
  </p:cSld>
  <p:clrMapOvr>
    <a:masterClrMapping xmlns:a="http://schemas.openxmlformats.org/drawingml/2006/main"/>
  </p:clrMapOvr>
</p:sld>
</file>