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5db35dd08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282e358f1a47a8"/>
  </p:sldMasterIdLst>
  <p:sldIdLst>
    <p:sldId xmlns:r="http://schemas.openxmlformats.org/officeDocument/2006/relationships" id="256" r:id="R667c6e8c6cdd43ae"/>
    <p:sldId xmlns:r="http://schemas.openxmlformats.org/officeDocument/2006/relationships" id="257" r:id="R98ee1c7a9370475b"/>
    <p:sldId xmlns:r="http://schemas.openxmlformats.org/officeDocument/2006/relationships" id="258" r:id="Rea46de2f04ad4bdb"/>
    <p:sldId xmlns:r="http://schemas.openxmlformats.org/officeDocument/2006/relationships" id="259" r:id="R150b6c7edce3405e"/>
    <p:sldId xmlns:r="http://schemas.openxmlformats.org/officeDocument/2006/relationships" id="260" r:id="R9816a6e5f8fc40a1"/>
    <p:sldId xmlns:r="http://schemas.openxmlformats.org/officeDocument/2006/relationships" id="261" r:id="Reab70115eed6400c"/>
    <p:sldId xmlns:r="http://schemas.openxmlformats.org/officeDocument/2006/relationships" id="262" r:id="R0095321a6660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82e358f1a47a8" /><Relationship Type="http://schemas.openxmlformats.org/officeDocument/2006/relationships/slide" Target="/ppt/slides/slide1.xml" Id="R667c6e8c6cdd43ae" /><Relationship Type="http://schemas.openxmlformats.org/officeDocument/2006/relationships/slide" Target="/ppt/slides/slide2.xml" Id="R98ee1c7a9370475b" /><Relationship Type="http://schemas.openxmlformats.org/officeDocument/2006/relationships/slide" Target="/ppt/slides/slide3.xml" Id="Rea46de2f04ad4bdb" /><Relationship Type="http://schemas.openxmlformats.org/officeDocument/2006/relationships/slide" Target="/ppt/slides/slide4.xml" Id="R150b6c7edce3405e" /><Relationship Type="http://schemas.openxmlformats.org/officeDocument/2006/relationships/slide" Target="/ppt/slides/slide5.xml" Id="R9816a6e5f8fc40a1" /><Relationship Type="http://schemas.openxmlformats.org/officeDocument/2006/relationships/slide" Target="/ppt/slides/slide6.xml" Id="Reab70115eed6400c" /><Relationship Type="http://schemas.openxmlformats.org/officeDocument/2006/relationships/slide" Target="/ppt/slides/slide7.xml" Id="R0095321a6660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e2ea7485f46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23bec9d424275" /><Relationship Type="http://schemas.openxmlformats.org/officeDocument/2006/relationships/theme" Target="/ppt/slideMasters/theme/theme1.xml" Id="R928aa018eef643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023bec9d4242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143f5260a43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44fe086fc45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8222f477e4f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6914fb790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6018b910944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21c5420d348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a7c74cf8342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