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abadd457ce49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8133989e6f47b7"/>
  </p:sldMasterIdLst>
  <p:sldIdLst>
    <p:sldId xmlns:r="http://schemas.openxmlformats.org/officeDocument/2006/relationships" id="256" r:id="R652ac292e1e54742"/>
    <p:sldId xmlns:r="http://schemas.openxmlformats.org/officeDocument/2006/relationships" id="257" r:id="R998c1d8e8a9b4bcd"/>
    <p:sldId xmlns:r="http://schemas.openxmlformats.org/officeDocument/2006/relationships" id="258" r:id="R60bf4e96f53e49f4"/>
    <p:sldId xmlns:r="http://schemas.openxmlformats.org/officeDocument/2006/relationships" id="259" r:id="R656b48e2460b4467"/>
    <p:sldId xmlns:r="http://schemas.openxmlformats.org/officeDocument/2006/relationships" id="260" r:id="R1609509ac44641ba"/>
    <p:sldId xmlns:r="http://schemas.openxmlformats.org/officeDocument/2006/relationships" id="261" r:id="R627bb26d94c14359"/>
    <p:sldId xmlns:r="http://schemas.openxmlformats.org/officeDocument/2006/relationships" id="262" r:id="R0ca865c4855940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8133989e6f47b7" /><Relationship Type="http://schemas.openxmlformats.org/officeDocument/2006/relationships/slide" Target="/ppt/slides/slide1.xml" Id="R652ac292e1e54742" /><Relationship Type="http://schemas.openxmlformats.org/officeDocument/2006/relationships/slide" Target="/ppt/slides/slide2.xml" Id="R998c1d8e8a9b4bcd" /><Relationship Type="http://schemas.openxmlformats.org/officeDocument/2006/relationships/slide" Target="/ppt/slides/slide3.xml" Id="R60bf4e96f53e49f4" /><Relationship Type="http://schemas.openxmlformats.org/officeDocument/2006/relationships/slide" Target="/ppt/slides/slide4.xml" Id="R656b48e2460b4467" /><Relationship Type="http://schemas.openxmlformats.org/officeDocument/2006/relationships/slide" Target="/ppt/slides/slide5.xml" Id="R1609509ac44641ba" /><Relationship Type="http://schemas.openxmlformats.org/officeDocument/2006/relationships/slide" Target="/ppt/slides/slide6.xml" Id="R627bb26d94c14359" /><Relationship Type="http://schemas.openxmlformats.org/officeDocument/2006/relationships/slide" Target="/ppt/slides/slide7.xml" Id="R0ca865c4855940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95e8a426164e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5d9be9372a4451" /><Relationship Type="http://schemas.openxmlformats.org/officeDocument/2006/relationships/theme" Target="/ppt/slideMasters/theme/theme1.xml" Id="Ra5a8afc3e3884c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5d9be9372a44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b175e9d4645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27d8dc99644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ae148d7dc48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6c9cea40f4e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fc076e84f43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1fac57ba54d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1689237594c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NG MENY VESTFOLD TELEMARK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MENY VESTFOLD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NG MENY VESTFOLD TELEMARK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MENY VESTFOLD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MENY VESTFOLD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MENY VESTFOLD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1 644 736 434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−2 014 457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−805 152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415 207 825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532 452 986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MENY VESTFOLD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MENY BUTIKKDRIFT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MENY VESTFOLD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www.meny.no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879 447 232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MENY VESTFOLD TELEMARK AS</a:t>
            </a:r>
          </a:p>
        </p:txBody>
      </p:sp>
    </p:spTree>
  </p:cSld>
  <p:clrMapOvr>
    <a:masterClrMapping xmlns:a="http://schemas.openxmlformats.org/drawingml/2006/main"/>
  </p:clrMapOvr>
</p:sld>
</file>