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4f3ab4c3b14d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8cc6a1022044f1"/>
  </p:sldMasterIdLst>
  <p:sldIdLst>
    <p:sldId xmlns:r="http://schemas.openxmlformats.org/officeDocument/2006/relationships" id="256" r:id="Rfc82f7e52fed4bc8"/>
    <p:sldId xmlns:r="http://schemas.openxmlformats.org/officeDocument/2006/relationships" id="257" r:id="R8a4248cfdfd84a29"/>
    <p:sldId xmlns:r="http://schemas.openxmlformats.org/officeDocument/2006/relationships" id="258" r:id="R7990f2dc4b764869"/>
    <p:sldId xmlns:r="http://schemas.openxmlformats.org/officeDocument/2006/relationships" id="259" r:id="Rbd51aa3c08e144de"/>
    <p:sldId xmlns:r="http://schemas.openxmlformats.org/officeDocument/2006/relationships" id="260" r:id="Re1a55b9c14d54911"/>
    <p:sldId xmlns:r="http://schemas.openxmlformats.org/officeDocument/2006/relationships" id="261" r:id="Rf4dd69ab5d7548e6"/>
    <p:sldId xmlns:r="http://schemas.openxmlformats.org/officeDocument/2006/relationships" id="262" r:id="Rbe1c1f19ef2943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cc6a1022044f1" /><Relationship Type="http://schemas.openxmlformats.org/officeDocument/2006/relationships/slide" Target="/ppt/slides/slide1.xml" Id="Rfc82f7e52fed4bc8" /><Relationship Type="http://schemas.openxmlformats.org/officeDocument/2006/relationships/slide" Target="/ppt/slides/slide2.xml" Id="R8a4248cfdfd84a29" /><Relationship Type="http://schemas.openxmlformats.org/officeDocument/2006/relationships/slide" Target="/ppt/slides/slide3.xml" Id="R7990f2dc4b764869" /><Relationship Type="http://schemas.openxmlformats.org/officeDocument/2006/relationships/slide" Target="/ppt/slides/slide4.xml" Id="Rbd51aa3c08e144de" /><Relationship Type="http://schemas.openxmlformats.org/officeDocument/2006/relationships/slide" Target="/ppt/slides/slide5.xml" Id="Re1a55b9c14d54911" /><Relationship Type="http://schemas.openxmlformats.org/officeDocument/2006/relationships/slide" Target="/ppt/slides/slide6.xml" Id="Rf4dd69ab5d7548e6" /><Relationship Type="http://schemas.openxmlformats.org/officeDocument/2006/relationships/slide" Target="/ppt/slides/slide7.xml" Id="Rbe1c1f19ef2943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b965aabdb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d0c2e2ad44a4f" /><Relationship Type="http://schemas.openxmlformats.org/officeDocument/2006/relationships/theme" Target="/ppt/slideMasters/theme/theme1.xml" Id="R6ce78d0601a442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1d0c2e2ad44a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3f65aff484b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0258fca4848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efeb9399249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8b09af13c41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4a4316a214e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0e0347ccf4c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0d2ed6a40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STABEKK REGNSKAPSSERVICE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7 722 084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BJERKEK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