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c2269dde2041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9606047ebc43f9"/>
  </p:sldMasterIdLst>
  <p:sldIdLst>
    <p:sldId xmlns:r="http://schemas.openxmlformats.org/officeDocument/2006/relationships" id="256" r:id="R4ee08e2b28de4e0f"/>
    <p:sldId xmlns:r="http://schemas.openxmlformats.org/officeDocument/2006/relationships" id="257" r:id="R2b9ae5c630344f9c"/>
    <p:sldId xmlns:r="http://schemas.openxmlformats.org/officeDocument/2006/relationships" id="258" r:id="R25ec6eff2cf8474a"/>
    <p:sldId xmlns:r="http://schemas.openxmlformats.org/officeDocument/2006/relationships" id="259" r:id="R9f21ef82920f4ccc"/>
    <p:sldId xmlns:r="http://schemas.openxmlformats.org/officeDocument/2006/relationships" id="260" r:id="R9d729e6be4aa442e"/>
    <p:sldId xmlns:r="http://schemas.openxmlformats.org/officeDocument/2006/relationships" id="261" r:id="Rdebd12bda57f4091"/>
    <p:sldId xmlns:r="http://schemas.openxmlformats.org/officeDocument/2006/relationships" id="262" r:id="Rc60639acf76841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9606047ebc43f9" /><Relationship Type="http://schemas.openxmlformats.org/officeDocument/2006/relationships/slide" Target="/ppt/slides/slide1.xml" Id="R4ee08e2b28de4e0f" /><Relationship Type="http://schemas.openxmlformats.org/officeDocument/2006/relationships/slide" Target="/ppt/slides/slide2.xml" Id="R2b9ae5c630344f9c" /><Relationship Type="http://schemas.openxmlformats.org/officeDocument/2006/relationships/slide" Target="/ppt/slides/slide3.xml" Id="R25ec6eff2cf8474a" /><Relationship Type="http://schemas.openxmlformats.org/officeDocument/2006/relationships/slide" Target="/ppt/slides/slide4.xml" Id="R9f21ef82920f4ccc" /><Relationship Type="http://schemas.openxmlformats.org/officeDocument/2006/relationships/slide" Target="/ppt/slides/slide5.xml" Id="R9d729e6be4aa442e" /><Relationship Type="http://schemas.openxmlformats.org/officeDocument/2006/relationships/slide" Target="/ppt/slides/slide6.xml" Id="Rdebd12bda57f4091" /><Relationship Type="http://schemas.openxmlformats.org/officeDocument/2006/relationships/slide" Target="/ppt/slides/slide7.xml" Id="Rc60639acf76841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ddc955f3bd4b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4438aa2b340c8" /><Relationship Type="http://schemas.openxmlformats.org/officeDocument/2006/relationships/theme" Target="/ppt/slideMasters/theme/theme1.xml" Id="R99f217a9af3342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d4438aa2b340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8194ba4514e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0eec4d8dc4c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f2b96e91f43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58945fc4242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86b4f189b41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252970eb646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a2b81519442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STORØ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STORØ EIENDOM AS ble etablert [år] og holder til i Bjerkvik.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247 396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2 289 806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3 100 844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ERIK STORØ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Bertheus Normanns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8530 Bjerkvik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hestoro@online.no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880 856 472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