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5f3d6a5d44a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3c1b8a1bb47a2"/>
  </p:sldMasterIdLst>
  <p:sldIdLst>
    <p:sldId xmlns:r="http://schemas.openxmlformats.org/officeDocument/2006/relationships" id="256" r:id="R309e2d76e1734004"/>
    <p:sldId xmlns:r="http://schemas.openxmlformats.org/officeDocument/2006/relationships" id="257" r:id="R120380eb543d42ee"/>
    <p:sldId xmlns:r="http://schemas.openxmlformats.org/officeDocument/2006/relationships" id="258" r:id="R32483823d01544d1"/>
    <p:sldId xmlns:r="http://schemas.openxmlformats.org/officeDocument/2006/relationships" id="259" r:id="R625d3f6005e2492f"/>
    <p:sldId xmlns:r="http://schemas.openxmlformats.org/officeDocument/2006/relationships" id="260" r:id="Ra22726c1a5464121"/>
    <p:sldId xmlns:r="http://schemas.openxmlformats.org/officeDocument/2006/relationships" id="261" r:id="R8aafe56a56e84752"/>
    <p:sldId xmlns:r="http://schemas.openxmlformats.org/officeDocument/2006/relationships" id="262" r:id="Rf3498d1d8c834f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3c1b8a1bb47a2" /><Relationship Type="http://schemas.openxmlformats.org/officeDocument/2006/relationships/slide" Target="/ppt/slides/slide1.xml" Id="R309e2d76e1734004" /><Relationship Type="http://schemas.openxmlformats.org/officeDocument/2006/relationships/slide" Target="/ppt/slides/slide2.xml" Id="R120380eb543d42ee" /><Relationship Type="http://schemas.openxmlformats.org/officeDocument/2006/relationships/slide" Target="/ppt/slides/slide3.xml" Id="R32483823d01544d1" /><Relationship Type="http://schemas.openxmlformats.org/officeDocument/2006/relationships/slide" Target="/ppt/slides/slide4.xml" Id="R625d3f6005e2492f" /><Relationship Type="http://schemas.openxmlformats.org/officeDocument/2006/relationships/slide" Target="/ppt/slides/slide5.xml" Id="Ra22726c1a5464121" /><Relationship Type="http://schemas.openxmlformats.org/officeDocument/2006/relationships/slide" Target="/ppt/slides/slide6.xml" Id="R8aafe56a56e84752" /><Relationship Type="http://schemas.openxmlformats.org/officeDocument/2006/relationships/slide" Target="/ppt/slides/slide7.xml" Id="Rf3498d1d8c834f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28c051552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a515f41c4692" /><Relationship Type="http://schemas.openxmlformats.org/officeDocument/2006/relationships/theme" Target="/ppt/slideMasters/theme/theme1.xml" Id="R61ea003fbfd64b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fa515f41c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dbcad5156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e98580ee8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ba1108025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ed6552185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50d45e155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8a8b6337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d775ac02b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GOSSA INVEST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20 320 915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LARS EIVIND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GURRICH MARIANNE STÄRK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HANNE MARI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INGER MARI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Kutterveien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887 420 122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