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11433d5f745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8153cd5024c58"/>
  </p:sldMasterIdLst>
  <p:sldIdLst>
    <p:sldId xmlns:r="http://schemas.openxmlformats.org/officeDocument/2006/relationships" id="256" r:id="Rc33d1737eb634c6c"/>
    <p:sldId xmlns:r="http://schemas.openxmlformats.org/officeDocument/2006/relationships" id="257" r:id="Rb266f924b0e146d6"/>
    <p:sldId xmlns:r="http://schemas.openxmlformats.org/officeDocument/2006/relationships" id="258" r:id="R603de9a3fc4a4db5"/>
    <p:sldId xmlns:r="http://schemas.openxmlformats.org/officeDocument/2006/relationships" id="259" r:id="Re80645eeaad840ec"/>
    <p:sldId xmlns:r="http://schemas.openxmlformats.org/officeDocument/2006/relationships" id="260" r:id="R1add34219a844732"/>
    <p:sldId xmlns:r="http://schemas.openxmlformats.org/officeDocument/2006/relationships" id="261" r:id="Rd1f52b9e8142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8153cd5024c58" /><Relationship Type="http://schemas.openxmlformats.org/officeDocument/2006/relationships/slide" Target="/ppt/slides/slide1.xml" Id="Rc33d1737eb634c6c" /><Relationship Type="http://schemas.openxmlformats.org/officeDocument/2006/relationships/slide" Target="/ppt/slides/slide2.xml" Id="Rb266f924b0e146d6" /><Relationship Type="http://schemas.openxmlformats.org/officeDocument/2006/relationships/slide" Target="/ppt/slides/slide3.xml" Id="R603de9a3fc4a4db5" /><Relationship Type="http://schemas.openxmlformats.org/officeDocument/2006/relationships/slide" Target="/ppt/slides/slide4.xml" Id="Re80645eeaad840ec" /><Relationship Type="http://schemas.openxmlformats.org/officeDocument/2006/relationships/slide" Target="/ppt/slides/slide5.xml" Id="R1add34219a844732" /><Relationship Type="http://schemas.openxmlformats.org/officeDocument/2006/relationships/slide" Target="/ppt/slides/slide6.xml" Id="Rd1f52b9e8142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847a213c2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77707961d416d" /><Relationship Type="http://schemas.openxmlformats.org/officeDocument/2006/relationships/theme" Target="/ppt/slideMasters/theme/theme1.xml" Id="R1c30012f21c641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177707961d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d1ffbec82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03c4f763e4c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9e7951cc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14f19176741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857a803c643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390920934d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