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5a53b49fb2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b5ac1ca8764fe3"/>
  </p:sldMasterIdLst>
  <p:sldIdLst>
    <p:sldId xmlns:r="http://schemas.openxmlformats.org/officeDocument/2006/relationships" id="256" r:id="R831b8f8d3e524385"/>
    <p:sldId xmlns:r="http://schemas.openxmlformats.org/officeDocument/2006/relationships" id="257" r:id="Rbaeb37eb73194071"/>
    <p:sldId xmlns:r="http://schemas.openxmlformats.org/officeDocument/2006/relationships" id="258" r:id="R960204ea05cf4db5"/>
    <p:sldId xmlns:r="http://schemas.openxmlformats.org/officeDocument/2006/relationships" id="259" r:id="R6d89fb5efecc4d6f"/>
    <p:sldId xmlns:r="http://schemas.openxmlformats.org/officeDocument/2006/relationships" id="260" r:id="R4d66172cf7f74217"/>
    <p:sldId xmlns:r="http://schemas.openxmlformats.org/officeDocument/2006/relationships" id="261" r:id="R1c96648e6b8a4dce"/>
    <p:sldId xmlns:r="http://schemas.openxmlformats.org/officeDocument/2006/relationships" id="262" r:id="Rc5a379cd7466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5ac1ca8764fe3" /><Relationship Type="http://schemas.openxmlformats.org/officeDocument/2006/relationships/slide" Target="/ppt/slides/slide1.xml" Id="R831b8f8d3e524385" /><Relationship Type="http://schemas.openxmlformats.org/officeDocument/2006/relationships/slide" Target="/ppt/slides/slide2.xml" Id="Rbaeb37eb73194071" /><Relationship Type="http://schemas.openxmlformats.org/officeDocument/2006/relationships/slide" Target="/ppt/slides/slide3.xml" Id="R960204ea05cf4db5" /><Relationship Type="http://schemas.openxmlformats.org/officeDocument/2006/relationships/slide" Target="/ppt/slides/slide4.xml" Id="R6d89fb5efecc4d6f" /><Relationship Type="http://schemas.openxmlformats.org/officeDocument/2006/relationships/slide" Target="/ppt/slides/slide5.xml" Id="R4d66172cf7f74217" /><Relationship Type="http://schemas.openxmlformats.org/officeDocument/2006/relationships/slide" Target="/ppt/slides/slide6.xml" Id="R1c96648e6b8a4dce" /><Relationship Type="http://schemas.openxmlformats.org/officeDocument/2006/relationships/slide" Target="/ppt/slides/slide7.xml" Id="Rc5a379cd7466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3b289c53a40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64797c4b54c60" /><Relationship Type="http://schemas.openxmlformats.org/officeDocument/2006/relationships/theme" Target="/ppt/slideMasters/theme/theme1.xml" Id="Rd475f830f3d8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864797c4b54c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aba7973e9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eaa2728db40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4ffc4a1c9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7c10bbdb74a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49e43b71a4d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c983d0b454f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d15e9866049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E KVAL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6 711 291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6 782 591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 MORTEN ROLAND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