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3467fd8cf4b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92403288a46d0"/>
  </p:sldMasterIdLst>
  <p:sldIdLst>
    <p:sldId xmlns:r="http://schemas.openxmlformats.org/officeDocument/2006/relationships" id="256" r:id="R24988ea986954848"/>
    <p:sldId xmlns:r="http://schemas.openxmlformats.org/officeDocument/2006/relationships" id="257" r:id="Raec2e2ea4e894588"/>
    <p:sldId xmlns:r="http://schemas.openxmlformats.org/officeDocument/2006/relationships" id="258" r:id="R72c3ffa2aaf94251"/>
    <p:sldId xmlns:r="http://schemas.openxmlformats.org/officeDocument/2006/relationships" id="259" r:id="R89210fdb669d4bc8"/>
    <p:sldId xmlns:r="http://schemas.openxmlformats.org/officeDocument/2006/relationships" id="260" r:id="Rd778f52f98734800"/>
    <p:sldId xmlns:r="http://schemas.openxmlformats.org/officeDocument/2006/relationships" id="261" r:id="Rca74b2ccc4ef49b7"/>
    <p:sldId xmlns:r="http://schemas.openxmlformats.org/officeDocument/2006/relationships" id="262" r:id="R310de46b5cd1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92403288a46d0" /><Relationship Type="http://schemas.openxmlformats.org/officeDocument/2006/relationships/slide" Target="/ppt/slides/slide1.xml" Id="R24988ea986954848" /><Relationship Type="http://schemas.openxmlformats.org/officeDocument/2006/relationships/slide" Target="/ppt/slides/slide2.xml" Id="Raec2e2ea4e894588" /><Relationship Type="http://schemas.openxmlformats.org/officeDocument/2006/relationships/slide" Target="/ppt/slides/slide3.xml" Id="R72c3ffa2aaf94251" /><Relationship Type="http://schemas.openxmlformats.org/officeDocument/2006/relationships/slide" Target="/ppt/slides/slide4.xml" Id="R89210fdb669d4bc8" /><Relationship Type="http://schemas.openxmlformats.org/officeDocument/2006/relationships/slide" Target="/ppt/slides/slide5.xml" Id="Rd778f52f98734800" /><Relationship Type="http://schemas.openxmlformats.org/officeDocument/2006/relationships/slide" Target="/ppt/slides/slide6.xml" Id="Rca74b2ccc4ef49b7" /><Relationship Type="http://schemas.openxmlformats.org/officeDocument/2006/relationships/slide" Target="/ppt/slides/slide7.xml" Id="R310de46b5cd1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d5b22d8eb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4427a04f4fe1" /><Relationship Type="http://schemas.openxmlformats.org/officeDocument/2006/relationships/theme" Target="/ppt/slideMasters/theme/theme1.xml" Id="R81d8d1ae5870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a4427a04f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c9c8ac553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2f9286ce8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e0af3c269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97ebd39314c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b800095c0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9abb5a1dc4d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153ee350748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BUNGY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59 875 883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60 205 374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