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51cbeaff0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52a75cc604b76"/>
  </p:sldMasterIdLst>
  <p:sldIdLst>
    <p:sldId xmlns:r="http://schemas.openxmlformats.org/officeDocument/2006/relationships" id="256" r:id="Re266e428bf5e4609"/>
    <p:sldId xmlns:r="http://schemas.openxmlformats.org/officeDocument/2006/relationships" id="257" r:id="Rd7cb445e40f34933"/>
    <p:sldId xmlns:r="http://schemas.openxmlformats.org/officeDocument/2006/relationships" id="258" r:id="R8f70e66fae9745a2"/>
    <p:sldId xmlns:r="http://schemas.openxmlformats.org/officeDocument/2006/relationships" id="259" r:id="R679cbe17cc7d404b"/>
    <p:sldId xmlns:r="http://schemas.openxmlformats.org/officeDocument/2006/relationships" id="260" r:id="R823b8dd9213d47d5"/>
    <p:sldId xmlns:r="http://schemas.openxmlformats.org/officeDocument/2006/relationships" id="261" r:id="Rec3239da0b8f45c2"/>
    <p:sldId xmlns:r="http://schemas.openxmlformats.org/officeDocument/2006/relationships" id="262" r:id="R93c8026fae1f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52a75cc604b76" /><Relationship Type="http://schemas.openxmlformats.org/officeDocument/2006/relationships/slide" Target="/ppt/slides/slide1.xml" Id="Re266e428bf5e4609" /><Relationship Type="http://schemas.openxmlformats.org/officeDocument/2006/relationships/slide" Target="/ppt/slides/slide2.xml" Id="Rd7cb445e40f34933" /><Relationship Type="http://schemas.openxmlformats.org/officeDocument/2006/relationships/slide" Target="/ppt/slides/slide3.xml" Id="R8f70e66fae9745a2" /><Relationship Type="http://schemas.openxmlformats.org/officeDocument/2006/relationships/slide" Target="/ppt/slides/slide4.xml" Id="R679cbe17cc7d404b" /><Relationship Type="http://schemas.openxmlformats.org/officeDocument/2006/relationships/slide" Target="/ppt/slides/slide5.xml" Id="R823b8dd9213d47d5" /><Relationship Type="http://schemas.openxmlformats.org/officeDocument/2006/relationships/slide" Target="/ppt/slides/slide6.xml" Id="Rec3239da0b8f45c2" /><Relationship Type="http://schemas.openxmlformats.org/officeDocument/2006/relationships/slide" Target="/ppt/slides/slide7.xml" Id="R93c8026fae1f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7e2c6b331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2fbb2845462d" /><Relationship Type="http://schemas.openxmlformats.org/officeDocument/2006/relationships/theme" Target="/ppt/slideMasters/theme/theme1.xml" Id="Rc0a7be0c0992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12fbb2845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72d2e27f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0ba01c9aa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806dbb14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014067cf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5c2e19b6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09160953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9acfd665f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STEGG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−27 968 863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−31 780 938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27 039 379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107 541 136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LOEWE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WESTYE EGEBERG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HESBØL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891 513 402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