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4c5dcc6c3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c67cac4bdc4bd1"/>
  </p:sldMasterIdLst>
  <p:sldIdLst>
    <p:sldId xmlns:r="http://schemas.openxmlformats.org/officeDocument/2006/relationships" id="256" r:id="Raf245b63858449fa"/>
    <p:sldId xmlns:r="http://schemas.openxmlformats.org/officeDocument/2006/relationships" id="257" r:id="R65f53df888624910"/>
    <p:sldId xmlns:r="http://schemas.openxmlformats.org/officeDocument/2006/relationships" id="258" r:id="R8db49dfb72894351"/>
    <p:sldId xmlns:r="http://schemas.openxmlformats.org/officeDocument/2006/relationships" id="259" r:id="R8109db7ee97f47fc"/>
    <p:sldId xmlns:r="http://schemas.openxmlformats.org/officeDocument/2006/relationships" id="260" r:id="R9d060784cacb43ef"/>
    <p:sldId xmlns:r="http://schemas.openxmlformats.org/officeDocument/2006/relationships" id="261" r:id="R646769b084a6446b"/>
    <p:sldId xmlns:r="http://schemas.openxmlformats.org/officeDocument/2006/relationships" id="262" r:id="R0c5f8cd6e388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67cac4bdc4bd1" /><Relationship Type="http://schemas.openxmlformats.org/officeDocument/2006/relationships/slide" Target="/ppt/slides/slide1.xml" Id="Raf245b63858449fa" /><Relationship Type="http://schemas.openxmlformats.org/officeDocument/2006/relationships/slide" Target="/ppt/slides/slide2.xml" Id="R65f53df888624910" /><Relationship Type="http://schemas.openxmlformats.org/officeDocument/2006/relationships/slide" Target="/ppt/slides/slide3.xml" Id="R8db49dfb72894351" /><Relationship Type="http://schemas.openxmlformats.org/officeDocument/2006/relationships/slide" Target="/ppt/slides/slide4.xml" Id="R8109db7ee97f47fc" /><Relationship Type="http://schemas.openxmlformats.org/officeDocument/2006/relationships/slide" Target="/ppt/slides/slide5.xml" Id="R9d060784cacb43ef" /><Relationship Type="http://schemas.openxmlformats.org/officeDocument/2006/relationships/slide" Target="/ppt/slides/slide6.xml" Id="R646769b084a6446b" /><Relationship Type="http://schemas.openxmlformats.org/officeDocument/2006/relationships/slide" Target="/ppt/slides/slide7.xml" Id="R0c5f8cd6e388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8ae156fd1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a709c5d594c5d" /><Relationship Type="http://schemas.openxmlformats.org/officeDocument/2006/relationships/theme" Target="/ppt/slideMasters/theme/theme1.xml" Id="R7d0484eac89944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a709c5d594c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357f5e9db47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027d63a9e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23361d6a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0bd104a06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b997d5ed5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7308654b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a41cfd7df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