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274a0b7e08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47689fbf14477"/>
  </p:sldMasterIdLst>
  <p:sldIdLst>
    <p:sldId xmlns:r="http://schemas.openxmlformats.org/officeDocument/2006/relationships" id="256" r:id="R9019d29d03164dc8"/>
    <p:sldId xmlns:r="http://schemas.openxmlformats.org/officeDocument/2006/relationships" id="257" r:id="Rddd35e215f05490c"/>
    <p:sldId xmlns:r="http://schemas.openxmlformats.org/officeDocument/2006/relationships" id="258" r:id="Rc281ba83bb364c2e"/>
    <p:sldId xmlns:r="http://schemas.openxmlformats.org/officeDocument/2006/relationships" id="259" r:id="Rebba5d5c60bc4136"/>
    <p:sldId xmlns:r="http://schemas.openxmlformats.org/officeDocument/2006/relationships" id="260" r:id="R48f71228f1e441f3"/>
    <p:sldId xmlns:r="http://schemas.openxmlformats.org/officeDocument/2006/relationships" id="261" r:id="R78d2e3ac8f58403c"/>
    <p:sldId xmlns:r="http://schemas.openxmlformats.org/officeDocument/2006/relationships" id="262" r:id="Rddc77361d9c54c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47689fbf14477" /><Relationship Type="http://schemas.openxmlformats.org/officeDocument/2006/relationships/slide" Target="/ppt/slides/slide1.xml" Id="R9019d29d03164dc8" /><Relationship Type="http://schemas.openxmlformats.org/officeDocument/2006/relationships/slide" Target="/ppt/slides/slide2.xml" Id="Rddd35e215f05490c" /><Relationship Type="http://schemas.openxmlformats.org/officeDocument/2006/relationships/slide" Target="/ppt/slides/slide3.xml" Id="Rc281ba83bb364c2e" /><Relationship Type="http://schemas.openxmlformats.org/officeDocument/2006/relationships/slide" Target="/ppt/slides/slide4.xml" Id="Rebba5d5c60bc4136" /><Relationship Type="http://schemas.openxmlformats.org/officeDocument/2006/relationships/slide" Target="/ppt/slides/slide5.xml" Id="R48f71228f1e441f3" /><Relationship Type="http://schemas.openxmlformats.org/officeDocument/2006/relationships/slide" Target="/ppt/slides/slide6.xml" Id="R78d2e3ac8f58403c" /><Relationship Type="http://schemas.openxmlformats.org/officeDocument/2006/relationships/slide" Target="/ppt/slides/slide7.xml" Id="Rddc77361d9c54c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9f98084a84f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414ca145b4cd7" /><Relationship Type="http://schemas.openxmlformats.org/officeDocument/2006/relationships/theme" Target="/ppt/slideMasters/theme/theme1.xml" Id="R37b54fd1643546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414ca145b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d8999907b4f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485b247a9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2cd1e785244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df6e64424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b95d00e5049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e4037197043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58650cb06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