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d4d46e2984f48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b34e2e1ec54b79"/>
  </p:sldMasterIdLst>
  <p:sldIdLst>
    <p:sldId xmlns:r="http://schemas.openxmlformats.org/officeDocument/2006/relationships" id="256" r:id="R7696cfcb71b94cf0"/>
    <p:sldId xmlns:r="http://schemas.openxmlformats.org/officeDocument/2006/relationships" id="257" r:id="Radb85b4f4fbc4135"/>
    <p:sldId xmlns:r="http://schemas.openxmlformats.org/officeDocument/2006/relationships" id="258" r:id="Rfbe9e09e15ce4ddd"/>
    <p:sldId xmlns:r="http://schemas.openxmlformats.org/officeDocument/2006/relationships" id="259" r:id="R8dcad1c86c644842"/>
    <p:sldId xmlns:r="http://schemas.openxmlformats.org/officeDocument/2006/relationships" id="260" r:id="Rde73b725088a4c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34e2e1ec54b79" /><Relationship Type="http://schemas.openxmlformats.org/officeDocument/2006/relationships/slide" Target="/ppt/slides/slide1.xml" Id="R7696cfcb71b94cf0" /><Relationship Type="http://schemas.openxmlformats.org/officeDocument/2006/relationships/slide" Target="/ppt/slides/slide2.xml" Id="Radb85b4f4fbc4135" /><Relationship Type="http://schemas.openxmlformats.org/officeDocument/2006/relationships/slide" Target="/ppt/slides/slide3.xml" Id="Rfbe9e09e15ce4ddd" /><Relationship Type="http://schemas.openxmlformats.org/officeDocument/2006/relationships/slide" Target="/ppt/slides/slide4.xml" Id="R8dcad1c86c644842" /><Relationship Type="http://schemas.openxmlformats.org/officeDocument/2006/relationships/slide" Target="/ppt/slides/slide5.xml" Id="Rde73b725088a4c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f5c800d34a46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fbf139c5a49b0" /><Relationship Type="http://schemas.openxmlformats.org/officeDocument/2006/relationships/theme" Target="/ppt/slideMasters/theme/theme1.xml" Id="R47d4f52c0cc84f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cfbf139c5a49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b6c334d2a48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1d381fdb94f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d63e1fe70640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a591c3e234f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07b59444842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 R BRANDT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