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22f606502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fd63583b54c55"/>
  </p:sldMasterIdLst>
  <p:sldIdLst>
    <p:sldId xmlns:r="http://schemas.openxmlformats.org/officeDocument/2006/relationships" id="256" r:id="Rfa70c696b6e1477c"/>
    <p:sldId xmlns:r="http://schemas.openxmlformats.org/officeDocument/2006/relationships" id="257" r:id="R859fba9ca2574bd7"/>
    <p:sldId xmlns:r="http://schemas.openxmlformats.org/officeDocument/2006/relationships" id="258" r:id="R23636b5c308a4644"/>
    <p:sldId xmlns:r="http://schemas.openxmlformats.org/officeDocument/2006/relationships" id="259" r:id="R881f37b1692d4b9d"/>
    <p:sldId xmlns:r="http://schemas.openxmlformats.org/officeDocument/2006/relationships" id="260" r:id="R09d2b1f84cc145e8"/>
    <p:sldId xmlns:r="http://schemas.openxmlformats.org/officeDocument/2006/relationships" id="261" r:id="Ra1a5ffa786444f34"/>
    <p:sldId xmlns:r="http://schemas.openxmlformats.org/officeDocument/2006/relationships" id="262" r:id="Rc8aeb2bda082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fd63583b54c55" /><Relationship Type="http://schemas.openxmlformats.org/officeDocument/2006/relationships/slide" Target="/ppt/slides/slide1.xml" Id="Rfa70c696b6e1477c" /><Relationship Type="http://schemas.openxmlformats.org/officeDocument/2006/relationships/slide" Target="/ppt/slides/slide2.xml" Id="R859fba9ca2574bd7" /><Relationship Type="http://schemas.openxmlformats.org/officeDocument/2006/relationships/slide" Target="/ppt/slides/slide3.xml" Id="R23636b5c308a4644" /><Relationship Type="http://schemas.openxmlformats.org/officeDocument/2006/relationships/slide" Target="/ppt/slides/slide4.xml" Id="R881f37b1692d4b9d" /><Relationship Type="http://schemas.openxmlformats.org/officeDocument/2006/relationships/slide" Target="/ppt/slides/slide5.xml" Id="R09d2b1f84cc145e8" /><Relationship Type="http://schemas.openxmlformats.org/officeDocument/2006/relationships/slide" Target="/ppt/slides/slide6.xml" Id="Ra1a5ffa786444f34" /><Relationship Type="http://schemas.openxmlformats.org/officeDocument/2006/relationships/slide" Target="/ppt/slides/slide7.xml" Id="Rc8aeb2bda082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1889d812c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d2d4ed76a4ee0" /><Relationship Type="http://schemas.openxmlformats.org/officeDocument/2006/relationships/theme" Target="/ppt/slideMasters/theme/theme1.xml" Id="R3aa15cc38ec0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d2d4ed76a4e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283a16412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5ec3840b7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0681f71f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be3216b79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f975ff79a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4d5abaf6948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2f99570cb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