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7760b6614c14df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03a0bd2950c4ad7"/>
  </p:sldMasterIdLst>
  <p:sldIdLst>
    <p:sldId xmlns:r="http://schemas.openxmlformats.org/officeDocument/2006/relationships" id="256" r:id="R3d7ed2e264474548"/>
    <p:sldId xmlns:r="http://schemas.openxmlformats.org/officeDocument/2006/relationships" id="257" r:id="Rae5b99c0090e4594"/>
    <p:sldId xmlns:r="http://schemas.openxmlformats.org/officeDocument/2006/relationships" id="258" r:id="Ra8fbf288785a417e"/>
    <p:sldId xmlns:r="http://schemas.openxmlformats.org/officeDocument/2006/relationships" id="259" r:id="Ra41975684fd2413a"/>
    <p:sldId xmlns:r="http://schemas.openxmlformats.org/officeDocument/2006/relationships" id="260" r:id="R8df8886647374d59"/>
    <p:sldId xmlns:r="http://schemas.openxmlformats.org/officeDocument/2006/relationships" id="261" r:id="Rfc206509276e499b"/>
    <p:sldId xmlns:r="http://schemas.openxmlformats.org/officeDocument/2006/relationships" id="262" r:id="R0adeab6bb0ff4d3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03a0bd2950c4ad7" /><Relationship Type="http://schemas.openxmlformats.org/officeDocument/2006/relationships/slide" Target="/ppt/slides/slide1.xml" Id="R3d7ed2e264474548" /><Relationship Type="http://schemas.openxmlformats.org/officeDocument/2006/relationships/slide" Target="/ppt/slides/slide2.xml" Id="Rae5b99c0090e4594" /><Relationship Type="http://schemas.openxmlformats.org/officeDocument/2006/relationships/slide" Target="/ppt/slides/slide3.xml" Id="Ra8fbf288785a417e" /><Relationship Type="http://schemas.openxmlformats.org/officeDocument/2006/relationships/slide" Target="/ppt/slides/slide4.xml" Id="Ra41975684fd2413a" /><Relationship Type="http://schemas.openxmlformats.org/officeDocument/2006/relationships/slide" Target="/ppt/slides/slide5.xml" Id="R8df8886647374d59" /><Relationship Type="http://schemas.openxmlformats.org/officeDocument/2006/relationships/slide" Target="/ppt/slides/slide6.xml" Id="Rfc206509276e499b" /><Relationship Type="http://schemas.openxmlformats.org/officeDocument/2006/relationships/slide" Target="/ppt/slides/slide7.xml" Id="R0adeab6bb0ff4d3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fc935b78c2147e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f7bb7d90534f0a" /><Relationship Type="http://schemas.openxmlformats.org/officeDocument/2006/relationships/theme" Target="/ppt/slideMasters/theme/theme1.xml" Id="R8aa79cc59f7f4a3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4f7bb7d90534f0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fe8d0589c1408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ed1033ded0403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f123793f5e417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01b83eb295491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92d327540c4ef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a31919a858477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9b2ca95b724ce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BYGGEFIRMAET R SAMDAL SNEKKERI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BYGGEFIRMAET R SAMDAL SNEKKERI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BYGGEFIRMAET R SAMDAL SNEKKERI AS ble etablert [år] og holder til i Lundamo.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BYGGEFIRMAET R SAMDAL SNEKKERI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BYGGEFIRMAET R SAMDAL SNEKKERI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BYGGEFIRMAET R SAMDAL SNEKKERI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12 985 128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−1 198 116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−1 078 175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839 220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6 039 038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BYGGEFIRMAET R SAMDAL SNEKKERI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SAMDAL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BYGGEFIRMAET R SAMDAL SNEKKERI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Lundamovegen 445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7232 Lundamo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roge-sam@online.no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911 742 829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BYGGEFIRMAET R SAMDAL SNEKKERI AS</a:t>
            </a:r>
          </a:p>
        </p:txBody>
      </p:sp>
    </p:spTree>
  </p:cSld>
  <p:clrMapOvr>
    <a:masterClrMapping xmlns:a="http://schemas.openxmlformats.org/drawingml/2006/main"/>
  </p:clrMapOvr>
</p:sld>
</file>