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f3b488039142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91faaab31b4137"/>
  </p:sldMasterIdLst>
  <p:sldIdLst>
    <p:sldId xmlns:r="http://schemas.openxmlformats.org/officeDocument/2006/relationships" id="256" r:id="Rcce9a255193d4569"/>
    <p:sldId xmlns:r="http://schemas.openxmlformats.org/officeDocument/2006/relationships" id="257" r:id="Rf94a9affe34b45dd"/>
    <p:sldId xmlns:r="http://schemas.openxmlformats.org/officeDocument/2006/relationships" id="258" r:id="R9faa3fdce6a24a8a"/>
    <p:sldId xmlns:r="http://schemas.openxmlformats.org/officeDocument/2006/relationships" id="259" r:id="Rb643c927db40463a"/>
    <p:sldId xmlns:r="http://schemas.openxmlformats.org/officeDocument/2006/relationships" id="260" r:id="R5f5328654c6346e2"/>
    <p:sldId xmlns:r="http://schemas.openxmlformats.org/officeDocument/2006/relationships" id="261" r:id="R332919e1f375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1faaab31b4137" /><Relationship Type="http://schemas.openxmlformats.org/officeDocument/2006/relationships/slide" Target="/ppt/slides/slide1.xml" Id="Rcce9a255193d4569" /><Relationship Type="http://schemas.openxmlformats.org/officeDocument/2006/relationships/slide" Target="/ppt/slides/slide2.xml" Id="Rf94a9affe34b45dd" /><Relationship Type="http://schemas.openxmlformats.org/officeDocument/2006/relationships/slide" Target="/ppt/slides/slide3.xml" Id="R9faa3fdce6a24a8a" /><Relationship Type="http://schemas.openxmlformats.org/officeDocument/2006/relationships/slide" Target="/ppt/slides/slide4.xml" Id="Rb643c927db40463a" /><Relationship Type="http://schemas.openxmlformats.org/officeDocument/2006/relationships/slide" Target="/ppt/slides/slide5.xml" Id="R5f5328654c6346e2" /><Relationship Type="http://schemas.openxmlformats.org/officeDocument/2006/relationships/slide" Target="/ppt/slides/slide6.xml" Id="R332919e1f375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e6fa2378543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278311ff040fc" /><Relationship Type="http://schemas.openxmlformats.org/officeDocument/2006/relationships/theme" Target="/ppt/slideMasters/theme/theme1.xml" Id="R6b499d4e4b9b4e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278311ff0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37a496d13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5d9f32d5a43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01a09939645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5e9d5a34b48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5a7c99d2c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3e7bd6c234a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