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f808d07e5a4d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da750b213b49f9"/>
  </p:sldMasterIdLst>
  <p:sldIdLst>
    <p:sldId xmlns:r="http://schemas.openxmlformats.org/officeDocument/2006/relationships" id="256" r:id="R3703d7bfe4f14489"/>
    <p:sldId xmlns:r="http://schemas.openxmlformats.org/officeDocument/2006/relationships" id="257" r:id="R501165c13d79446a"/>
    <p:sldId xmlns:r="http://schemas.openxmlformats.org/officeDocument/2006/relationships" id="258" r:id="R52c725761a164777"/>
    <p:sldId xmlns:r="http://schemas.openxmlformats.org/officeDocument/2006/relationships" id="259" r:id="Rceb2b823ca514278"/>
    <p:sldId xmlns:r="http://schemas.openxmlformats.org/officeDocument/2006/relationships" id="260" r:id="Rb96fbacd18454e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a750b213b49f9" /><Relationship Type="http://schemas.openxmlformats.org/officeDocument/2006/relationships/slide" Target="/ppt/slides/slide1.xml" Id="R3703d7bfe4f14489" /><Relationship Type="http://schemas.openxmlformats.org/officeDocument/2006/relationships/slide" Target="/ppt/slides/slide2.xml" Id="R501165c13d79446a" /><Relationship Type="http://schemas.openxmlformats.org/officeDocument/2006/relationships/slide" Target="/ppt/slides/slide3.xml" Id="R52c725761a164777" /><Relationship Type="http://schemas.openxmlformats.org/officeDocument/2006/relationships/slide" Target="/ppt/slides/slide4.xml" Id="Rceb2b823ca514278" /><Relationship Type="http://schemas.openxmlformats.org/officeDocument/2006/relationships/slide" Target="/ppt/slides/slide5.xml" Id="Rb96fbacd18454e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9c840eb89e4f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1e583292e4b50" /><Relationship Type="http://schemas.openxmlformats.org/officeDocument/2006/relationships/theme" Target="/ppt/slideMasters/theme/theme1.xml" Id="R60e810be827848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21e583292e4b5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fb9210ea344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77023a7e940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c2f6efcef4b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977d6150d49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1259657454b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