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a86e314b7342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48f117430a497b"/>
  </p:sldMasterIdLst>
  <p:sldIdLst>
    <p:sldId xmlns:r="http://schemas.openxmlformats.org/officeDocument/2006/relationships" id="256" r:id="R0e91c471d8ef4fa3"/>
    <p:sldId xmlns:r="http://schemas.openxmlformats.org/officeDocument/2006/relationships" id="257" r:id="R6fe77a4fe23a453e"/>
    <p:sldId xmlns:r="http://schemas.openxmlformats.org/officeDocument/2006/relationships" id="258" r:id="Re920afafac424705"/>
    <p:sldId xmlns:r="http://schemas.openxmlformats.org/officeDocument/2006/relationships" id="259" r:id="R04e5894d2bb74357"/>
    <p:sldId xmlns:r="http://schemas.openxmlformats.org/officeDocument/2006/relationships" id="260" r:id="Rd8879b2e6c7a4337"/>
    <p:sldId xmlns:r="http://schemas.openxmlformats.org/officeDocument/2006/relationships" id="261" r:id="Re31693e1ac0347d4"/>
    <p:sldId xmlns:r="http://schemas.openxmlformats.org/officeDocument/2006/relationships" id="262" r:id="Rd4dae14a6de1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48f117430a497b" /><Relationship Type="http://schemas.openxmlformats.org/officeDocument/2006/relationships/slide" Target="/ppt/slides/slide1.xml" Id="R0e91c471d8ef4fa3" /><Relationship Type="http://schemas.openxmlformats.org/officeDocument/2006/relationships/slide" Target="/ppt/slides/slide2.xml" Id="R6fe77a4fe23a453e" /><Relationship Type="http://schemas.openxmlformats.org/officeDocument/2006/relationships/slide" Target="/ppt/slides/slide3.xml" Id="Re920afafac424705" /><Relationship Type="http://schemas.openxmlformats.org/officeDocument/2006/relationships/slide" Target="/ppt/slides/slide4.xml" Id="R04e5894d2bb74357" /><Relationship Type="http://schemas.openxmlformats.org/officeDocument/2006/relationships/slide" Target="/ppt/slides/slide5.xml" Id="Rd8879b2e6c7a4337" /><Relationship Type="http://schemas.openxmlformats.org/officeDocument/2006/relationships/slide" Target="/ppt/slides/slide6.xml" Id="Re31693e1ac0347d4" /><Relationship Type="http://schemas.openxmlformats.org/officeDocument/2006/relationships/slide" Target="/ppt/slides/slide7.xml" Id="Rd4dae14a6de1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291803c6340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e1f3deea946de" /><Relationship Type="http://schemas.openxmlformats.org/officeDocument/2006/relationships/theme" Target="/ppt/slideMasters/theme/theme1.xml" Id="R550c477b78324a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3e1f3deea946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1e16216a44d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dc8f4666f4c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b7f83702c43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14ce5e2b043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6a07575a947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b4631d48f4b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03d2e668442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MOLAND TOTAL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 TOTAL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35 413 871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6 163 028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4 693 630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19 983 460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37 070 642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R.B.I.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FROSTAMO INVEST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Botnhågveien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9308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