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04f334f3b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e94a80c65a408c"/>
  </p:sldMasterIdLst>
  <p:sldIdLst>
    <p:sldId xmlns:r="http://schemas.openxmlformats.org/officeDocument/2006/relationships" id="256" r:id="Rb47f56fae1094c51"/>
    <p:sldId xmlns:r="http://schemas.openxmlformats.org/officeDocument/2006/relationships" id="257" r:id="R42adcdef559549c9"/>
    <p:sldId xmlns:r="http://schemas.openxmlformats.org/officeDocument/2006/relationships" id="258" r:id="R055759eda9b04fb2"/>
    <p:sldId xmlns:r="http://schemas.openxmlformats.org/officeDocument/2006/relationships" id="259" r:id="Rc31492ac73ae4de8"/>
    <p:sldId xmlns:r="http://schemas.openxmlformats.org/officeDocument/2006/relationships" id="260" r:id="R92c69d88f57240c0"/>
    <p:sldId xmlns:r="http://schemas.openxmlformats.org/officeDocument/2006/relationships" id="261" r:id="Ra1a5868a906f4f4c"/>
    <p:sldId xmlns:r="http://schemas.openxmlformats.org/officeDocument/2006/relationships" id="262" r:id="R1b25fc69b3dd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94a80c65a408c" /><Relationship Type="http://schemas.openxmlformats.org/officeDocument/2006/relationships/slide" Target="/ppt/slides/slide1.xml" Id="Rb47f56fae1094c51" /><Relationship Type="http://schemas.openxmlformats.org/officeDocument/2006/relationships/slide" Target="/ppt/slides/slide2.xml" Id="R42adcdef559549c9" /><Relationship Type="http://schemas.openxmlformats.org/officeDocument/2006/relationships/slide" Target="/ppt/slides/slide3.xml" Id="R055759eda9b04fb2" /><Relationship Type="http://schemas.openxmlformats.org/officeDocument/2006/relationships/slide" Target="/ppt/slides/slide4.xml" Id="Rc31492ac73ae4de8" /><Relationship Type="http://schemas.openxmlformats.org/officeDocument/2006/relationships/slide" Target="/ppt/slides/slide5.xml" Id="R92c69d88f57240c0" /><Relationship Type="http://schemas.openxmlformats.org/officeDocument/2006/relationships/slide" Target="/ppt/slides/slide6.xml" Id="Ra1a5868a906f4f4c" /><Relationship Type="http://schemas.openxmlformats.org/officeDocument/2006/relationships/slide" Target="/ppt/slides/slide7.xml" Id="R1b25fc69b3dd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6b28870d7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4c386c6a447c2" /><Relationship Type="http://schemas.openxmlformats.org/officeDocument/2006/relationships/theme" Target="/ppt/slideMasters/theme/theme1.xml" Id="Redaef1f3a8b143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4c386c6a4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fd0498ab7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5ea887d47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e8fc3a890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e79796bf8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7092d4a14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6760dabc84a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8b34cbc35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H4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H4 UTVIKLING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 EIGEDOM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911 940 310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UTVIKLING AS</a:t>
            </a:r>
          </a:p>
        </p:txBody>
      </p:sp>
    </p:spTree>
  </p:cSld>
  <p:clrMapOvr>
    <a:masterClrMapping xmlns:a="http://schemas.openxmlformats.org/drawingml/2006/main"/>
  </p:clrMapOvr>
</p:sld>
</file>