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40c7390233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89af1592fd4657"/>
  </p:sldMasterIdLst>
  <p:sldIdLst>
    <p:sldId xmlns:r="http://schemas.openxmlformats.org/officeDocument/2006/relationships" id="256" r:id="R770600f3389e4098"/>
    <p:sldId xmlns:r="http://schemas.openxmlformats.org/officeDocument/2006/relationships" id="257" r:id="R323b4d7e80154b45"/>
    <p:sldId xmlns:r="http://schemas.openxmlformats.org/officeDocument/2006/relationships" id="258" r:id="R5973190224f44097"/>
    <p:sldId xmlns:r="http://schemas.openxmlformats.org/officeDocument/2006/relationships" id="259" r:id="R794ead03d9384afb"/>
    <p:sldId xmlns:r="http://schemas.openxmlformats.org/officeDocument/2006/relationships" id="260" r:id="Rf28b18076c654e71"/>
    <p:sldId xmlns:r="http://schemas.openxmlformats.org/officeDocument/2006/relationships" id="261" r:id="Refe82e6e7b6243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89af1592fd4657" /><Relationship Type="http://schemas.openxmlformats.org/officeDocument/2006/relationships/slide" Target="/ppt/slides/slide1.xml" Id="R770600f3389e4098" /><Relationship Type="http://schemas.openxmlformats.org/officeDocument/2006/relationships/slide" Target="/ppt/slides/slide2.xml" Id="R323b4d7e80154b45" /><Relationship Type="http://schemas.openxmlformats.org/officeDocument/2006/relationships/slide" Target="/ppt/slides/slide3.xml" Id="R5973190224f44097" /><Relationship Type="http://schemas.openxmlformats.org/officeDocument/2006/relationships/slide" Target="/ppt/slides/slide4.xml" Id="R794ead03d9384afb" /><Relationship Type="http://schemas.openxmlformats.org/officeDocument/2006/relationships/slide" Target="/ppt/slides/slide5.xml" Id="Rf28b18076c654e71" /><Relationship Type="http://schemas.openxmlformats.org/officeDocument/2006/relationships/slide" Target="/ppt/slides/slide6.xml" Id="Refe82e6e7b6243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ae4711dbb4c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618c60b6d4780" /><Relationship Type="http://schemas.openxmlformats.org/officeDocument/2006/relationships/theme" Target="/ppt/slideMasters/theme/theme1.xml" Id="Rc0a089f7132546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3618c60b6d47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eeb5e17004f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bce836c6344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5c548de71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2fafa6e8c46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f3cea27c044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9163d6eb944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