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9fb0726c633432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846219890ef4274"/>
  </p:sldMasterIdLst>
  <p:sldIdLst>
    <p:sldId xmlns:r="http://schemas.openxmlformats.org/officeDocument/2006/relationships" id="256" r:id="R26e7c9350a464b73"/>
    <p:sldId xmlns:r="http://schemas.openxmlformats.org/officeDocument/2006/relationships" id="257" r:id="R40aa60eacf8541e8"/>
    <p:sldId xmlns:r="http://schemas.openxmlformats.org/officeDocument/2006/relationships" id="258" r:id="R5a369ac69de04efc"/>
    <p:sldId xmlns:r="http://schemas.openxmlformats.org/officeDocument/2006/relationships" id="259" r:id="R0dad20ba387346a6"/>
    <p:sldId xmlns:r="http://schemas.openxmlformats.org/officeDocument/2006/relationships" id="260" r:id="R66aa71dec30b4b17"/>
    <p:sldId xmlns:r="http://schemas.openxmlformats.org/officeDocument/2006/relationships" id="261" r:id="R1f1dd72dc23640b0"/>
    <p:sldId xmlns:r="http://schemas.openxmlformats.org/officeDocument/2006/relationships" id="262" r:id="R49e34bb4018848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46219890ef4274" /><Relationship Type="http://schemas.openxmlformats.org/officeDocument/2006/relationships/slide" Target="/ppt/slides/slide1.xml" Id="R26e7c9350a464b73" /><Relationship Type="http://schemas.openxmlformats.org/officeDocument/2006/relationships/slide" Target="/ppt/slides/slide2.xml" Id="R40aa60eacf8541e8" /><Relationship Type="http://schemas.openxmlformats.org/officeDocument/2006/relationships/slide" Target="/ppt/slides/slide3.xml" Id="R5a369ac69de04efc" /><Relationship Type="http://schemas.openxmlformats.org/officeDocument/2006/relationships/slide" Target="/ppt/slides/slide4.xml" Id="R0dad20ba387346a6" /><Relationship Type="http://schemas.openxmlformats.org/officeDocument/2006/relationships/slide" Target="/ppt/slides/slide5.xml" Id="R66aa71dec30b4b17" /><Relationship Type="http://schemas.openxmlformats.org/officeDocument/2006/relationships/slide" Target="/ppt/slides/slide6.xml" Id="R1f1dd72dc23640b0" /><Relationship Type="http://schemas.openxmlformats.org/officeDocument/2006/relationships/slide" Target="/ppt/slides/slide7.xml" Id="R49e34bb4018848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a64aa4f9b245f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eb7d035cc04652" /><Relationship Type="http://schemas.openxmlformats.org/officeDocument/2006/relationships/theme" Target="/ppt/slideMasters/theme/theme1.xml" Id="Red7fd00645374b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eb7d035cc0465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23d07e6db6421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227f1a13fe4e9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06633d833e407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fd66221148404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3ce4bfd317496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14950604104be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c2a8d3408b43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KYBERG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KYBERG HOLDING AS ble etablert [år] og holder til i Alta.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−15 235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476 233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3 488 395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3 491 968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KYRRE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Måsesvingen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9512 Alta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912 166 325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KYBERG HOLDING AS</a:t>
            </a:r>
          </a:p>
        </p:txBody>
      </p:sp>
    </p:spTree>
  </p:cSld>
  <p:clrMapOvr>
    <a:masterClrMapping xmlns:a="http://schemas.openxmlformats.org/drawingml/2006/main"/>
  </p:clrMapOvr>
</p:sld>
</file>