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68e2b5bf5947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194b9425af4f31"/>
  </p:sldMasterIdLst>
  <p:sldIdLst>
    <p:sldId xmlns:r="http://schemas.openxmlformats.org/officeDocument/2006/relationships" id="256" r:id="R8a4732e1259747c3"/>
    <p:sldId xmlns:r="http://schemas.openxmlformats.org/officeDocument/2006/relationships" id="257" r:id="R122e71c4ebda4a91"/>
    <p:sldId xmlns:r="http://schemas.openxmlformats.org/officeDocument/2006/relationships" id="258" r:id="Ra30b72c4460b4394"/>
    <p:sldId xmlns:r="http://schemas.openxmlformats.org/officeDocument/2006/relationships" id="259" r:id="Rbe8a8bf97e03439e"/>
    <p:sldId xmlns:r="http://schemas.openxmlformats.org/officeDocument/2006/relationships" id="260" r:id="R2b31dcf5a2be4fd3"/>
    <p:sldId xmlns:r="http://schemas.openxmlformats.org/officeDocument/2006/relationships" id="261" r:id="R6af88f42b61649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194b9425af4f31" /><Relationship Type="http://schemas.openxmlformats.org/officeDocument/2006/relationships/slide" Target="/ppt/slides/slide1.xml" Id="R8a4732e1259747c3" /><Relationship Type="http://schemas.openxmlformats.org/officeDocument/2006/relationships/slide" Target="/ppt/slides/slide2.xml" Id="R122e71c4ebda4a91" /><Relationship Type="http://schemas.openxmlformats.org/officeDocument/2006/relationships/slide" Target="/ppt/slides/slide3.xml" Id="Ra30b72c4460b4394" /><Relationship Type="http://schemas.openxmlformats.org/officeDocument/2006/relationships/slide" Target="/ppt/slides/slide4.xml" Id="Rbe8a8bf97e03439e" /><Relationship Type="http://schemas.openxmlformats.org/officeDocument/2006/relationships/slide" Target="/ppt/slides/slide5.xml" Id="R2b31dcf5a2be4fd3" /><Relationship Type="http://schemas.openxmlformats.org/officeDocument/2006/relationships/slide" Target="/ppt/slides/slide6.xml" Id="R6af88f42b61649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d19de77d1a41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d1e4c56514b0f" /><Relationship Type="http://schemas.openxmlformats.org/officeDocument/2006/relationships/theme" Target="/ppt/slideMasters/theme/theme1.xml" Id="R3e3cc86dab3f46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1d1e4c56514b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a073336464e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e1b325ecf4d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b1097e67d4f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0b320780d4b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d5751da8642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d6d9770494a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OPTIBOATS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OPTIBOATS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OPTIBOATS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OPTIBOATS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OPTIBOATS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OPTIBOATS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OPTIBOATS AS</a:t>
            </a:r>
          </a:p>
        </p:txBody>
      </p:sp>
    </p:spTree>
  </p:cSld>
  <p:clrMapOvr>
    <a:masterClrMapping xmlns:a="http://schemas.openxmlformats.org/drawingml/2006/main"/>
  </p:clrMapOvr>
</p:sld>
</file>