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382aa74d9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1fa48ebf6442bb"/>
  </p:sldMasterIdLst>
  <p:sldIdLst>
    <p:sldId xmlns:r="http://schemas.openxmlformats.org/officeDocument/2006/relationships" id="256" r:id="Rc515b60c387c46dc"/>
    <p:sldId xmlns:r="http://schemas.openxmlformats.org/officeDocument/2006/relationships" id="257" r:id="R2c72461052544df3"/>
    <p:sldId xmlns:r="http://schemas.openxmlformats.org/officeDocument/2006/relationships" id="258" r:id="R04d9f381a59e42e5"/>
    <p:sldId xmlns:r="http://schemas.openxmlformats.org/officeDocument/2006/relationships" id="259" r:id="R2871bef1ed524a99"/>
    <p:sldId xmlns:r="http://schemas.openxmlformats.org/officeDocument/2006/relationships" id="260" r:id="R6eff2292afef44b0"/>
    <p:sldId xmlns:r="http://schemas.openxmlformats.org/officeDocument/2006/relationships" id="261" r:id="Rc59c46671eaa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fa48ebf6442bb" /><Relationship Type="http://schemas.openxmlformats.org/officeDocument/2006/relationships/slide" Target="/ppt/slides/slide1.xml" Id="Rc515b60c387c46dc" /><Relationship Type="http://schemas.openxmlformats.org/officeDocument/2006/relationships/slide" Target="/ppt/slides/slide2.xml" Id="R2c72461052544df3" /><Relationship Type="http://schemas.openxmlformats.org/officeDocument/2006/relationships/slide" Target="/ppt/slides/slide3.xml" Id="R04d9f381a59e42e5" /><Relationship Type="http://schemas.openxmlformats.org/officeDocument/2006/relationships/slide" Target="/ppt/slides/slide4.xml" Id="R2871bef1ed524a99" /><Relationship Type="http://schemas.openxmlformats.org/officeDocument/2006/relationships/slide" Target="/ppt/slides/slide5.xml" Id="R6eff2292afef44b0" /><Relationship Type="http://schemas.openxmlformats.org/officeDocument/2006/relationships/slide" Target="/ppt/slides/slide6.xml" Id="Rc59c46671eaa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6a6bd28aa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0b3591544ba8" /><Relationship Type="http://schemas.openxmlformats.org/officeDocument/2006/relationships/theme" Target="/ppt/slideMasters/theme/theme1.xml" Id="R7316f39019d849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e0b3591544b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44329495a42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2f5d4c05b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cd4c2fc06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90eef35f246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1c69be3ba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3599d533e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OPTIBOATS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OPTIBOATS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