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8c9ae9c4c1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7e5fd18f69404e"/>
  </p:sldMasterIdLst>
  <p:sldIdLst>
    <p:sldId xmlns:r="http://schemas.openxmlformats.org/officeDocument/2006/relationships" id="256" r:id="R97dfda72784d4067"/>
    <p:sldId xmlns:r="http://schemas.openxmlformats.org/officeDocument/2006/relationships" id="257" r:id="R515e37538b744fb2"/>
    <p:sldId xmlns:r="http://schemas.openxmlformats.org/officeDocument/2006/relationships" id="258" r:id="Rd5aa7220ce314cb8"/>
    <p:sldId xmlns:r="http://schemas.openxmlformats.org/officeDocument/2006/relationships" id="259" r:id="Raad30f37eb9d4a0a"/>
    <p:sldId xmlns:r="http://schemas.openxmlformats.org/officeDocument/2006/relationships" id="260" r:id="Rb13e59896e154202"/>
    <p:sldId xmlns:r="http://schemas.openxmlformats.org/officeDocument/2006/relationships" id="261" r:id="R5c3e0af67f734f1c"/>
    <p:sldId xmlns:r="http://schemas.openxmlformats.org/officeDocument/2006/relationships" id="262" r:id="Ra95eba600ab240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7e5fd18f69404e" /><Relationship Type="http://schemas.openxmlformats.org/officeDocument/2006/relationships/slide" Target="/ppt/slides/slide1.xml" Id="R97dfda72784d4067" /><Relationship Type="http://schemas.openxmlformats.org/officeDocument/2006/relationships/slide" Target="/ppt/slides/slide2.xml" Id="R515e37538b744fb2" /><Relationship Type="http://schemas.openxmlformats.org/officeDocument/2006/relationships/slide" Target="/ppt/slides/slide3.xml" Id="Rd5aa7220ce314cb8" /><Relationship Type="http://schemas.openxmlformats.org/officeDocument/2006/relationships/slide" Target="/ppt/slides/slide4.xml" Id="Raad30f37eb9d4a0a" /><Relationship Type="http://schemas.openxmlformats.org/officeDocument/2006/relationships/slide" Target="/ppt/slides/slide5.xml" Id="Rb13e59896e154202" /><Relationship Type="http://schemas.openxmlformats.org/officeDocument/2006/relationships/slide" Target="/ppt/slides/slide6.xml" Id="R5c3e0af67f734f1c" /><Relationship Type="http://schemas.openxmlformats.org/officeDocument/2006/relationships/slide" Target="/ppt/slides/slide7.xml" Id="Ra95eba600ab240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e8659e39704b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2c9a24732406a" /><Relationship Type="http://schemas.openxmlformats.org/officeDocument/2006/relationships/theme" Target="/ppt/slideMasters/theme/theme1.xml" Id="Rdda29d248dca49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92c9a2473240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29f47331c4a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a4626630642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17914462545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f5d374e7340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17b65b3de49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7ec731afd4e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8d3b8491d4a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−913 797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4 835 694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37 790 539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37 794 009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ANETTE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LONE HJERTAAS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ANNA HELENE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JOHNNY ARILD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Sørhamna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8403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johnnyjobsen@gmail.com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