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af441fa70144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56dad8aecf43c6"/>
  </p:sldMasterIdLst>
  <p:sldIdLst>
    <p:sldId xmlns:r="http://schemas.openxmlformats.org/officeDocument/2006/relationships" id="256" r:id="Ra5a9e06cdc994836"/>
    <p:sldId xmlns:r="http://schemas.openxmlformats.org/officeDocument/2006/relationships" id="257" r:id="R02cc12e258a345d7"/>
    <p:sldId xmlns:r="http://schemas.openxmlformats.org/officeDocument/2006/relationships" id="258" r:id="Rf1fa879081064fab"/>
    <p:sldId xmlns:r="http://schemas.openxmlformats.org/officeDocument/2006/relationships" id="259" r:id="Rd1c23a16e3544008"/>
    <p:sldId xmlns:r="http://schemas.openxmlformats.org/officeDocument/2006/relationships" id="260" r:id="R5f1330597ba44cc0"/>
    <p:sldId xmlns:r="http://schemas.openxmlformats.org/officeDocument/2006/relationships" id="261" r:id="R81c65fcdb787443c"/>
    <p:sldId xmlns:r="http://schemas.openxmlformats.org/officeDocument/2006/relationships" id="262" r:id="R3180a88f927045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56dad8aecf43c6" /><Relationship Type="http://schemas.openxmlformats.org/officeDocument/2006/relationships/slide" Target="/ppt/slides/slide1.xml" Id="Ra5a9e06cdc994836" /><Relationship Type="http://schemas.openxmlformats.org/officeDocument/2006/relationships/slide" Target="/ppt/slides/slide2.xml" Id="R02cc12e258a345d7" /><Relationship Type="http://schemas.openxmlformats.org/officeDocument/2006/relationships/slide" Target="/ppt/slides/slide3.xml" Id="Rf1fa879081064fab" /><Relationship Type="http://schemas.openxmlformats.org/officeDocument/2006/relationships/slide" Target="/ppt/slides/slide4.xml" Id="Rd1c23a16e3544008" /><Relationship Type="http://schemas.openxmlformats.org/officeDocument/2006/relationships/slide" Target="/ppt/slides/slide5.xml" Id="R5f1330597ba44cc0" /><Relationship Type="http://schemas.openxmlformats.org/officeDocument/2006/relationships/slide" Target="/ppt/slides/slide6.xml" Id="R81c65fcdb787443c" /><Relationship Type="http://schemas.openxmlformats.org/officeDocument/2006/relationships/slide" Target="/ppt/slides/slide7.xml" Id="R3180a88f927045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f618ebba3a4d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9c809b9084235" /><Relationship Type="http://schemas.openxmlformats.org/officeDocument/2006/relationships/theme" Target="/ppt/slideMasters/theme/theme1.xml" Id="R25caf5c2dcb245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89c809b90842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61433b08e4d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17665648546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603b5104c4b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c0fa9bea44f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392d5a94a48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c4f01db4345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96ac8497340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HAKKEBO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HAKKEBO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3 823 172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2 976 350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5 981 350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ØYVIND-ANDRE LIE HAKKEBO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Ingunn Marie Lie Hakkebo, Eidsvolls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oivind@cafelokka.no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912 230 708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