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f46667584c4a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329d990d2c4542"/>
  </p:sldMasterIdLst>
  <p:sldIdLst>
    <p:sldId xmlns:r="http://schemas.openxmlformats.org/officeDocument/2006/relationships" id="256" r:id="R3b0b37bf510a4ef4"/>
    <p:sldId xmlns:r="http://schemas.openxmlformats.org/officeDocument/2006/relationships" id="257" r:id="Rf2d18254c7f34f40"/>
    <p:sldId xmlns:r="http://schemas.openxmlformats.org/officeDocument/2006/relationships" id="258" r:id="Rc87e9ef07dcb4df1"/>
    <p:sldId xmlns:r="http://schemas.openxmlformats.org/officeDocument/2006/relationships" id="259" r:id="R581fbdb5e1c94fc6"/>
    <p:sldId xmlns:r="http://schemas.openxmlformats.org/officeDocument/2006/relationships" id="260" r:id="R035b7bf6def4433b"/>
    <p:sldId xmlns:r="http://schemas.openxmlformats.org/officeDocument/2006/relationships" id="261" r:id="Rfb639d160bea4486"/>
    <p:sldId xmlns:r="http://schemas.openxmlformats.org/officeDocument/2006/relationships" id="262" r:id="Rfd93ebaa071f42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29d990d2c4542" /><Relationship Type="http://schemas.openxmlformats.org/officeDocument/2006/relationships/slide" Target="/ppt/slides/slide1.xml" Id="R3b0b37bf510a4ef4" /><Relationship Type="http://schemas.openxmlformats.org/officeDocument/2006/relationships/slide" Target="/ppt/slides/slide2.xml" Id="Rf2d18254c7f34f40" /><Relationship Type="http://schemas.openxmlformats.org/officeDocument/2006/relationships/slide" Target="/ppt/slides/slide3.xml" Id="Rc87e9ef07dcb4df1" /><Relationship Type="http://schemas.openxmlformats.org/officeDocument/2006/relationships/slide" Target="/ppt/slides/slide4.xml" Id="R581fbdb5e1c94fc6" /><Relationship Type="http://schemas.openxmlformats.org/officeDocument/2006/relationships/slide" Target="/ppt/slides/slide5.xml" Id="R035b7bf6def4433b" /><Relationship Type="http://schemas.openxmlformats.org/officeDocument/2006/relationships/slide" Target="/ppt/slides/slide6.xml" Id="Rfb639d160bea4486" /><Relationship Type="http://schemas.openxmlformats.org/officeDocument/2006/relationships/slide" Target="/ppt/slides/slide7.xml" Id="Rfd93ebaa071f42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aa48abe5e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0b57fa4b44bc4" /><Relationship Type="http://schemas.openxmlformats.org/officeDocument/2006/relationships/theme" Target="/ppt/slideMasters/theme/theme1.xml" Id="R1d985c303df8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0b57fa4b4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38cf068d34a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3c81e6edc45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470e338f549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a27c4a55b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70ad764cf47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303ad4c5e41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a62d68d044d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