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79e57f4add45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d9db51f0af411c"/>
  </p:sldMasterIdLst>
  <p:sldIdLst>
    <p:sldId xmlns:r="http://schemas.openxmlformats.org/officeDocument/2006/relationships" id="256" r:id="Rac9ad849e0e54c2d"/>
    <p:sldId xmlns:r="http://schemas.openxmlformats.org/officeDocument/2006/relationships" id="257" r:id="R0d1167a0b3df4d7e"/>
    <p:sldId xmlns:r="http://schemas.openxmlformats.org/officeDocument/2006/relationships" id="258" r:id="Rf1441c424bdb4664"/>
    <p:sldId xmlns:r="http://schemas.openxmlformats.org/officeDocument/2006/relationships" id="259" r:id="R83e9eaf88ce54149"/>
    <p:sldId xmlns:r="http://schemas.openxmlformats.org/officeDocument/2006/relationships" id="260" r:id="R624a2e29263149e5"/>
    <p:sldId xmlns:r="http://schemas.openxmlformats.org/officeDocument/2006/relationships" id="261" r:id="Rf300ff901182488f"/>
    <p:sldId xmlns:r="http://schemas.openxmlformats.org/officeDocument/2006/relationships" id="262" r:id="Rb4a91828f1c743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d9db51f0af411c" /><Relationship Type="http://schemas.openxmlformats.org/officeDocument/2006/relationships/slide" Target="/ppt/slides/slide1.xml" Id="Rac9ad849e0e54c2d" /><Relationship Type="http://schemas.openxmlformats.org/officeDocument/2006/relationships/slide" Target="/ppt/slides/slide2.xml" Id="R0d1167a0b3df4d7e" /><Relationship Type="http://schemas.openxmlformats.org/officeDocument/2006/relationships/slide" Target="/ppt/slides/slide3.xml" Id="Rf1441c424bdb4664" /><Relationship Type="http://schemas.openxmlformats.org/officeDocument/2006/relationships/slide" Target="/ppt/slides/slide4.xml" Id="R83e9eaf88ce54149" /><Relationship Type="http://schemas.openxmlformats.org/officeDocument/2006/relationships/slide" Target="/ppt/slides/slide5.xml" Id="R624a2e29263149e5" /><Relationship Type="http://schemas.openxmlformats.org/officeDocument/2006/relationships/slide" Target="/ppt/slides/slide6.xml" Id="Rf300ff901182488f" /><Relationship Type="http://schemas.openxmlformats.org/officeDocument/2006/relationships/slide" Target="/ppt/slides/slide7.xml" Id="Rb4a91828f1c743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ead67c86846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b18e4099d44f6" /><Relationship Type="http://schemas.openxmlformats.org/officeDocument/2006/relationships/theme" Target="/ppt/slideMasters/theme/theme1.xml" Id="Ree6da65720684a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8b18e4099d44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070ebdbc641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3e02acb8e4a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80d6775054a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b539473524c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fdc33160e46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95b80adb141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c2db6575341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GB HASLUM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GB HASLUM AS ble etablert [år] og holder til i Stabbestad.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 HASLUM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 CHRISTIAN HULLØEN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3788 Stabbestad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21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gbhaslum@hotmail.no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912 376 370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