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f2b323980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a878312804d69"/>
  </p:sldMasterIdLst>
  <p:sldIdLst>
    <p:sldId xmlns:r="http://schemas.openxmlformats.org/officeDocument/2006/relationships" id="256" r:id="Rbc54374de69b4cfc"/>
    <p:sldId xmlns:r="http://schemas.openxmlformats.org/officeDocument/2006/relationships" id="257" r:id="Rfcb545ebc9134d5f"/>
    <p:sldId xmlns:r="http://schemas.openxmlformats.org/officeDocument/2006/relationships" id="258" r:id="R31b1f7ed76304187"/>
    <p:sldId xmlns:r="http://schemas.openxmlformats.org/officeDocument/2006/relationships" id="259" r:id="Rae9e80c08e524f19"/>
    <p:sldId xmlns:r="http://schemas.openxmlformats.org/officeDocument/2006/relationships" id="260" r:id="R7bf45d4721b548ba"/>
    <p:sldId xmlns:r="http://schemas.openxmlformats.org/officeDocument/2006/relationships" id="261" r:id="R5d7aa01da4024cf0"/>
    <p:sldId xmlns:r="http://schemas.openxmlformats.org/officeDocument/2006/relationships" id="262" r:id="R20d7b33f28c64e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a878312804d69" /><Relationship Type="http://schemas.openxmlformats.org/officeDocument/2006/relationships/slide" Target="/ppt/slides/slide1.xml" Id="Rbc54374de69b4cfc" /><Relationship Type="http://schemas.openxmlformats.org/officeDocument/2006/relationships/slide" Target="/ppt/slides/slide2.xml" Id="Rfcb545ebc9134d5f" /><Relationship Type="http://schemas.openxmlformats.org/officeDocument/2006/relationships/slide" Target="/ppt/slides/slide3.xml" Id="R31b1f7ed76304187" /><Relationship Type="http://schemas.openxmlformats.org/officeDocument/2006/relationships/slide" Target="/ppt/slides/slide4.xml" Id="Rae9e80c08e524f19" /><Relationship Type="http://schemas.openxmlformats.org/officeDocument/2006/relationships/slide" Target="/ppt/slides/slide5.xml" Id="R7bf45d4721b548ba" /><Relationship Type="http://schemas.openxmlformats.org/officeDocument/2006/relationships/slide" Target="/ppt/slides/slide6.xml" Id="R5d7aa01da4024cf0" /><Relationship Type="http://schemas.openxmlformats.org/officeDocument/2006/relationships/slide" Target="/ppt/slides/slide7.xml" Id="R20d7b33f28c64e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e0654d5fc43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731c9fa5c46cc" /><Relationship Type="http://schemas.openxmlformats.org/officeDocument/2006/relationships/theme" Target="/ppt/slideMasters/theme/theme1.xml" Id="Rafde2847007f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f731c9fa5c46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38f8b4e934d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9d421f3b740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941ec388b47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deb3dac4e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6a264756241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8a8da130c4b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054985b1144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