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6595d5428a4c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22edd2a7a84d7e"/>
  </p:sldMasterIdLst>
  <p:sldIdLst>
    <p:sldId xmlns:r="http://schemas.openxmlformats.org/officeDocument/2006/relationships" id="256" r:id="Rc82ff668eb29402e"/>
    <p:sldId xmlns:r="http://schemas.openxmlformats.org/officeDocument/2006/relationships" id="257" r:id="R9741acd3105a4e6a"/>
    <p:sldId xmlns:r="http://schemas.openxmlformats.org/officeDocument/2006/relationships" id="258" r:id="R5ac1d02857da447a"/>
    <p:sldId xmlns:r="http://schemas.openxmlformats.org/officeDocument/2006/relationships" id="259" r:id="R81d8225d9d4d4da7"/>
    <p:sldId xmlns:r="http://schemas.openxmlformats.org/officeDocument/2006/relationships" id="260" r:id="Ra4460e94f4274f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2edd2a7a84d7e" /><Relationship Type="http://schemas.openxmlformats.org/officeDocument/2006/relationships/slide" Target="/ppt/slides/slide1.xml" Id="Rc82ff668eb29402e" /><Relationship Type="http://schemas.openxmlformats.org/officeDocument/2006/relationships/slide" Target="/ppt/slides/slide2.xml" Id="R9741acd3105a4e6a" /><Relationship Type="http://schemas.openxmlformats.org/officeDocument/2006/relationships/slide" Target="/ppt/slides/slide3.xml" Id="R5ac1d02857da447a" /><Relationship Type="http://schemas.openxmlformats.org/officeDocument/2006/relationships/slide" Target="/ppt/slides/slide4.xml" Id="R81d8225d9d4d4da7" /><Relationship Type="http://schemas.openxmlformats.org/officeDocument/2006/relationships/slide" Target="/ppt/slides/slide5.xml" Id="Ra4460e94f4274f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923716fa849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b233dcc314c1c" /><Relationship Type="http://schemas.openxmlformats.org/officeDocument/2006/relationships/theme" Target="/ppt/slideMasters/theme/theme1.xml" Id="R6123f64e42494b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1b233dcc314c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10eb40a914c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1e362e20e4c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94c902a3747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baf8b9b1943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1c911e92e41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