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f2182edb2646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434690b31e4664"/>
  </p:sldMasterIdLst>
  <p:sldIdLst>
    <p:sldId xmlns:r="http://schemas.openxmlformats.org/officeDocument/2006/relationships" id="256" r:id="Rf3e02a00dbb14315"/>
    <p:sldId xmlns:r="http://schemas.openxmlformats.org/officeDocument/2006/relationships" id="257" r:id="R69b39bd819584c72"/>
    <p:sldId xmlns:r="http://schemas.openxmlformats.org/officeDocument/2006/relationships" id="258" r:id="R4aaa90cb092648fe"/>
    <p:sldId xmlns:r="http://schemas.openxmlformats.org/officeDocument/2006/relationships" id="259" r:id="R6bae4f21f8b64138"/>
    <p:sldId xmlns:r="http://schemas.openxmlformats.org/officeDocument/2006/relationships" id="260" r:id="R9e084a7fd14d4a8b"/>
    <p:sldId xmlns:r="http://schemas.openxmlformats.org/officeDocument/2006/relationships" id="261" r:id="Rc64c7277b3c646cc"/>
    <p:sldId xmlns:r="http://schemas.openxmlformats.org/officeDocument/2006/relationships" id="262" r:id="Rc360d30db4e840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34690b31e4664" /><Relationship Type="http://schemas.openxmlformats.org/officeDocument/2006/relationships/slide" Target="/ppt/slides/slide1.xml" Id="Rf3e02a00dbb14315" /><Relationship Type="http://schemas.openxmlformats.org/officeDocument/2006/relationships/slide" Target="/ppt/slides/slide2.xml" Id="R69b39bd819584c72" /><Relationship Type="http://schemas.openxmlformats.org/officeDocument/2006/relationships/slide" Target="/ppt/slides/slide3.xml" Id="R4aaa90cb092648fe" /><Relationship Type="http://schemas.openxmlformats.org/officeDocument/2006/relationships/slide" Target="/ppt/slides/slide4.xml" Id="R6bae4f21f8b64138" /><Relationship Type="http://schemas.openxmlformats.org/officeDocument/2006/relationships/slide" Target="/ppt/slides/slide5.xml" Id="R9e084a7fd14d4a8b" /><Relationship Type="http://schemas.openxmlformats.org/officeDocument/2006/relationships/slide" Target="/ppt/slides/slide6.xml" Id="Rc64c7277b3c646cc" /><Relationship Type="http://schemas.openxmlformats.org/officeDocument/2006/relationships/slide" Target="/ppt/slides/slide7.xml" Id="Rc360d30db4e840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9b76937be14e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81cded3804643" /><Relationship Type="http://schemas.openxmlformats.org/officeDocument/2006/relationships/theme" Target="/ppt/slideMasters/theme/theme1.xml" Id="R8b4b32b60c8946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e81cded38046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20cee78e040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7bef1cfbb46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47036c3b3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24b8d4e49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191e2c57b4a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b3ce9438146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e7959169e42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