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45fded2cf40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1bc2ee901c47bb"/>
  </p:sldMasterIdLst>
  <p:sldIdLst>
    <p:sldId xmlns:r="http://schemas.openxmlformats.org/officeDocument/2006/relationships" id="256" r:id="Rfd153566202a45d3"/>
    <p:sldId xmlns:r="http://schemas.openxmlformats.org/officeDocument/2006/relationships" id="257" r:id="Rce555eb5c739498d"/>
    <p:sldId xmlns:r="http://schemas.openxmlformats.org/officeDocument/2006/relationships" id="258" r:id="R3fc78b8677b04851"/>
    <p:sldId xmlns:r="http://schemas.openxmlformats.org/officeDocument/2006/relationships" id="259" r:id="Rb861c30d05e94732"/>
    <p:sldId xmlns:r="http://schemas.openxmlformats.org/officeDocument/2006/relationships" id="260" r:id="R948b7211fbe2477b"/>
    <p:sldId xmlns:r="http://schemas.openxmlformats.org/officeDocument/2006/relationships" id="261" r:id="R697c5c8d8c5345df"/>
    <p:sldId xmlns:r="http://schemas.openxmlformats.org/officeDocument/2006/relationships" id="262" r:id="R434f30dc7ac542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1bc2ee901c47bb" /><Relationship Type="http://schemas.openxmlformats.org/officeDocument/2006/relationships/slide" Target="/ppt/slides/slide1.xml" Id="Rfd153566202a45d3" /><Relationship Type="http://schemas.openxmlformats.org/officeDocument/2006/relationships/slide" Target="/ppt/slides/slide2.xml" Id="Rce555eb5c739498d" /><Relationship Type="http://schemas.openxmlformats.org/officeDocument/2006/relationships/slide" Target="/ppt/slides/slide3.xml" Id="R3fc78b8677b04851" /><Relationship Type="http://schemas.openxmlformats.org/officeDocument/2006/relationships/slide" Target="/ppt/slides/slide4.xml" Id="Rb861c30d05e94732" /><Relationship Type="http://schemas.openxmlformats.org/officeDocument/2006/relationships/slide" Target="/ppt/slides/slide5.xml" Id="R948b7211fbe2477b" /><Relationship Type="http://schemas.openxmlformats.org/officeDocument/2006/relationships/slide" Target="/ppt/slides/slide6.xml" Id="R697c5c8d8c5345df" /><Relationship Type="http://schemas.openxmlformats.org/officeDocument/2006/relationships/slide" Target="/ppt/slides/slide7.xml" Id="R434f30dc7ac542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869c24fb5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315e203d049b4" /><Relationship Type="http://schemas.openxmlformats.org/officeDocument/2006/relationships/theme" Target="/ppt/slideMasters/theme/theme1.xml" Id="Rf9d371d05b8b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315e203d049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0a66ce144a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e8478f2f843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f638b0e06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04f46eeb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40cb79dc8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3dbf28b2740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ae31effad44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